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4"/>
  </p:sldMasterIdLst>
  <p:notesMasterIdLst>
    <p:notesMasterId r:id="rId19"/>
  </p:notesMasterIdLst>
  <p:sldIdLst>
    <p:sldId id="256" r:id="rId5"/>
    <p:sldId id="286" r:id="rId6"/>
    <p:sldId id="258" r:id="rId7"/>
    <p:sldId id="260" r:id="rId8"/>
    <p:sldId id="261" r:id="rId9"/>
    <p:sldId id="295" r:id="rId10"/>
    <p:sldId id="276" r:id="rId11"/>
    <p:sldId id="265" r:id="rId12"/>
    <p:sldId id="296" r:id="rId13"/>
    <p:sldId id="290" r:id="rId14"/>
    <p:sldId id="291" r:id="rId15"/>
    <p:sldId id="269" r:id="rId16"/>
    <p:sldId id="270" r:id="rId17"/>
    <p:sldId id="287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  <p:embeddedFont>
      <p:font typeface="Cambria" panose="02040503050406030204" pitchFamily="18" charset="0"/>
      <p:regular r:id="rId26"/>
      <p:bold r:id="rId27"/>
      <p:italic r:id="rId28"/>
      <p:boldItalic r:id="rId29"/>
    </p:embeddedFont>
    <p:embeddedFont>
      <p:font typeface="Lato" panose="020F050202020403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6600"/>
    <a:srgbClr val="0380AD"/>
    <a:srgbClr val="50CDFA"/>
    <a:srgbClr val="31C1F5"/>
    <a:srgbClr val="A4E063"/>
    <a:srgbClr val="92D050"/>
    <a:srgbClr val="AFFA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ADC7C1-B34C-4338-8281-77107A1839D8}" v="1595" dt="2022-05-07T07:06:28.771"/>
    <p1510:client id="{3CA65236-9188-197B-FE2F-EE6846A7539D}" v="213" dt="2022-05-07T05:17:39.635"/>
    <p1510:client id="{3E7DFD61-F45A-C9D0-15F1-0D2C96BAA1C3}" v="152" dt="2022-05-06T07:47:25.996"/>
    <p1510:client id="{416486C0-7FE1-DC65-ABA6-6EBA0F9EE299}" v="2102" dt="2022-05-06T21:06:21.660"/>
    <p1510:client id="{48C239C8-9BF7-821B-CC6E-FCB88067C257}" v="175" dt="2022-05-07T04:42:20.166"/>
    <p1510:client id="{499935DC-FB0E-CF4B-EB49-6F48CF98CD15}" v="705" dt="2022-05-06T20:51:13.017"/>
    <p1510:client id="{BA0781AE-4652-E77A-73AD-B5B199CD036C}" v="179" dt="2022-05-06T21:23:45.821"/>
  </p1510:revLst>
</p1510:revInfo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20"/>
  </p:normalViewPr>
  <p:slideViewPr>
    <p:cSldViewPr snapToGrid="0">
      <p:cViewPr varScale="1">
        <p:scale>
          <a:sx n="134" d="100"/>
          <a:sy n="134" d="100"/>
        </p:scale>
        <p:origin x="904" y="184"/>
      </p:cViewPr>
      <p:guideLst>
        <p:guide orient="horz" pos="108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24CB81-582A-48F2-8A1F-92D1F1CAF35A}" type="doc">
      <dgm:prSet loTypeId="urn:microsoft.com/office/officeart/2008/layout/LinedList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endParaRPr lang="en-US"/>
        </a:p>
      </dgm:t>
    </dgm:pt>
    <dgm:pt modelId="{B3A7DB95-39EB-446B-9334-41EBA923B88D}">
      <dgm:prSet phldrT="[Text]"/>
      <dgm:spPr/>
      <dgm:t>
        <a:bodyPr anchor="ctr"/>
        <a:lstStyle/>
        <a:p>
          <a:r>
            <a:rPr lang="en-US" b="1" dirty="0">
              <a:solidFill>
                <a:srgbClr val="A86600"/>
              </a:solidFill>
              <a:latin typeface="Cambria" panose="02040503050406030204" pitchFamily="18" charset="0"/>
            </a:rPr>
            <a:t>What?</a:t>
          </a:r>
        </a:p>
      </dgm:t>
    </dgm:pt>
    <dgm:pt modelId="{5BB77897-5B5F-48B9-864E-E0A333667A47}" type="parTrans" cxnId="{4599B9D7-E2A5-43FA-8B2C-5BE9FCD28FB7}">
      <dgm:prSet/>
      <dgm:spPr/>
      <dgm:t>
        <a:bodyPr/>
        <a:lstStyle/>
        <a:p>
          <a:endParaRPr lang="en-US"/>
        </a:p>
      </dgm:t>
    </dgm:pt>
    <dgm:pt modelId="{28C0B88D-F499-46C6-8B69-1745EB68F7F1}" type="sibTrans" cxnId="{4599B9D7-E2A5-43FA-8B2C-5BE9FCD28FB7}">
      <dgm:prSet/>
      <dgm:spPr/>
      <dgm:t>
        <a:bodyPr/>
        <a:lstStyle/>
        <a:p>
          <a:endParaRPr lang="en-US"/>
        </a:p>
      </dgm:t>
    </dgm:pt>
    <dgm:pt modelId="{0C7863F9-049A-4B65-B4DA-A453083036B1}">
      <dgm:prSet phldrT="[Text]"/>
      <dgm:spPr/>
      <dgm:t>
        <a:bodyPr anchor="ctr"/>
        <a:lstStyle/>
        <a:p>
          <a:pPr>
            <a:buClr>
              <a:schemeClr val="dk1"/>
            </a:buClr>
            <a:buSzPts val="1200"/>
            <a:buFont typeface="Calibri"/>
            <a:buNone/>
          </a:pPr>
          <a:endParaRPr lang="en-US" dirty="0"/>
        </a:p>
      </dgm:t>
    </dgm:pt>
    <dgm:pt modelId="{6AEC7C9D-D94B-4FEC-9C32-BF444C1598DD}" type="parTrans" cxnId="{34FAE015-042F-4B6D-B550-1F7B9F7AF09A}">
      <dgm:prSet/>
      <dgm:spPr/>
      <dgm:t>
        <a:bodyPr/>
        <a:lstStyle/>
        <a:p>
          <a:endParaRPr lang="en-US"/>
        </a:p>
      </dgm:t>
    </dgm:pt>
    <dgm:pt modelId="{9C57A114-BDDA-4E2F-BC2A-592A3796AFA6}" type="sibTrans" cxnId="{34FAE015-042F-4B6D-B550-1F7B9F7AF09A}">
      <dgm:prSet/>
      <dgm:spPr/>
      <dgm:t>
        <a:bodyPr/>
        <a:lstStyle/>
        <a:p>
          <a:endParaRPr lang="en-US"/>
        </a:p>
      </dgm:t>
    </dgm:pt>
    <dgm:pt modelId="{7B0257B1-3D8D-4FE9-9AE6-65F4A526F04C}">
      <dgm:prSet phldrT="[Text]"/>
      <dgm:spPr/>
      <dgm:t>
        <a:bodyPr anchor="ctr"/>
        <a:lstStyle/>
        <a:p>
          <a:r>
            <a:rPr lang="en-US" b="1" dirty="0">
              <a:solidFill>
                <a:srgbClr val="A86600"/>
              </a:solidFill>
              <a:latin typeface="Cambria" panose="02040503050406030204" pitchFamily="18" charset="0"/>
            </a:rPr>
            <a:t>Why?</a:t>
          </a:r>
        </a:p>
      </dgm:t>
    </dgm:pt>
    <dgm:pt modelId="{10069C13-D8EE-48AE-A25B-28AD394F8DAA}" type="parTrans" cxnId="{EDA1C42F-9E3C-43E3-B11B-61FFE5BE0D08}">
      <dgm:prSet/>
      <dgm:spPr/>
      <dgm:t>
        <a:bodyPr/>
        <a:lstStyle/>
        <a:p>
          <a:endParaRPr lang="en-US"/>
        </a:p>
      </dgm:t>
    </dgm:pt>
    <dgm:pt modelId="{800EE0BD-AFB4-4C2E-B6CB-350AAF10A645}" type="sibTrans" cxnId="{EDA1C42F-9E3C-43E3-B11B-61FFE5BE0D08}">
      <dgm:prSet/>
      <dgm:spPr/>
      <dgm:t>
        <a:bodyPr/>
        <a:lstStyle/>
        <a:p>
          <a:endParaRPr lang="en-US"/>
        </a:p>
      </dgm:t>
    </dgm:pt>
    <dgm:pt modelId="{3D843EC8-5BD6-4909-8FD2-EDE1DBF62875}">
      <dgm:prSet phldrT="[Text]"/>
      <dgm:spPr/>
      <dgm:t>
        <a:bodyPr anchor="ctr"/>
        <a:lstStyle/>
        <a:p>
          <a:r>
            <a:rPr lang="en-US" b="1" dirty="0">
              <a:solidFill>
                <a:srgbClr val="A86600"/>
              </a:solidFill>
              <a:latin typeface="Cambria" panose="02040503050406030204" pitchFamily="18" charset="0"/>
            </a:rPr>
            <a:t>Current problem?</a:t>
          </a:r>
        </a:p>
      </dgm:t>
    </dgm:pt>
    <dgm:pt modelId="{83482BD8-67E7-4D3D-9525-795A8CCB1F08}" type="parTrans" cxnId="{D7877B2D-45A8-4CFE-8A27-DDDB6C3531D7}">
      <dgm:prSet/>
      <dgm:spPr/>
      <dgm:t>
        <a:bodyPr/>
        <a:lstStyle/>
        <a:p>
          <a:endParaRPr lang="en-US"/>
        </a:p>
      </dgm:t>
    </dgm:pt>
    <dgm:pt modelId="{CA04A78C-FA1C-41D6-A625-82A54EAA7C31}" type="sibTrans" cxnId="{D7877B2D-45A8-4CFE-8A27-DDDB6C3531D7}">
      <dgm:prSet/>
      <dgm:spPr/>
      <dgm:t>
        <a:bodyPr/>
        <a:lstStyle/>
        <a:p>
          <a:endParaRPr lang="en-US"/>
        </a:p>
      </dgm:t>
    </dgm:pt>
    <dgm:pt modelId="{3CCC345B-7004-4586-9A2A-1826EC9477D6}">
      <dgm:prSet phldrT="[Text]"/>
      <dgm:spPr/>
      <dgm:t>
        <a:bodyPr anchor="ctr"/>
        <a:lstStyle/>
        <a:p>
          <a:endParaRPr lang="en-US" dirty="0"/>
        </a:p>
      </dgm:t>
    </dgm:pt>
    <dgm:pt modelId="{45C30A2E-9E18-44C5-8F88-F53FD8A09F0B}" type="parTrans" cxnId="{68E35A3D-F8F4-42F7-89DD-0DBBE43468BF}">
      <dgm:prSet/>
      <dgm:spPr/>
      <dgm:t>
        <a:bodyPr/>
        <a:lstStyle/>
        <a:p>
          <a:endParaRPr lang="en-US"/>
        </a:p>
      </dgm:t>
    </dgm:pt>
    <dgm:pt modelId="{09720D7A-11FC-44BE-AF41-33653E7217B0}" type="sibTrans" cxnId="{68E35A3D-F8F4-42F7-89DD-0DBBE43468BF}">
      <dgm:prSet/>
      <dgm:spPr/>
      <dgm:t>
        <a:bodyPr/>
        <a:lstStyle/>
        <a:p>
          <a:endParaRPr lang="en-US"/>
        </a:p>
      </dgm:t>
    </dgm:pt>
    <dgm:pt modelId="{673479D9-8C4A-418A-BFB8-8BADBD6DFF7D}">
      <dgm:prSet phldrT="[Text]"/>
      <dgm:spPr/>
      <dgm:t>
        <a:bodyPr anchor="ctr"/>
        <a:lstStyle/>
        <a:p>
          <a:r>
            <a:rPr lang="en-US" b="1" dirty="0">
              <a:solidFill>
                <a:srgbClr val="A86600"/>
              </a:solidFill>
              <a:latin typeface="Cambria" panose="02040503050406030204" pitchFamily="18" charset="0"/>
            </a:rPr>
            <a:t>Solution needed?</a:t>
          </a:r>
        </a:p>
      </dgm:t>
    </dgm:pt>
    <dgm:pt modelId="{1FF0F5DB-3820-4237-8DFD-FC4B0DF3D560}" type="parTrans" cxnId="{3A4A6422-470C-45A3-8E3E-472568345BFC}">
      <dgm:prSet/>
      <dgm:spPr/>
      <dgm:t>
        <a:bodyPr/>
        <a:lstStyle/>
        <a:p>
          <a:endParaRPr lang="en-US"/>
        </a:p>
      </dgm:t>
    </dgm:pt>
    <dgm:pt modelId="{5AAEB4CA-B942-4E0E-9B5C-7C5DD6F96046}" type="sibTrans" cxnId="{3A4A6422-470C-45A3-8E3E-472568345BFC}">
      <dgm:prSet/>
      <dgm:spPr/>
      <dgm:t>
        <a:bodyPr/>
        <a:lstStyle/>
        <a:p>
          <a:endParaRPr lang="en-US"/>
        </a:p>
      </dgm:t>
    </dgm:pt>
    <dgm:pt modelId="{0928AA6A-E574-4D9D-8514-CF9B2960298C}">
      <dgm:prSet phldrT="[Text]"/>
      <dgm:spPr/>
      <dgm:t>
        <a:bodyPr anchor="ctr"/>
        <a:lstStyle/>
        <a:p>
          <a:endParaRPr lang="en-US" dirty="0"/>
        </a:p>
      </dgm:t>
    </dgm:pt>
    <dgm:pt modelId="{92B156F0-39FD-4C1C-9F67-66BD9BBBF4CC}" type="parTrans" cxnId="{266F4AA6-8EE1-42EE-8C83-B4D64358DCB1}">
      <dgm:prSet/>
      <dgm:spPr/>
      <dgm:t>
        <a:bodyPr/>
        <a:lstStyle/>
        <a:p>
          <a:endParaRPr lang="en-US"/>
        </a:p>
      </dgm:t>
    </dgm:pt>
    <dgm:pt modelId="{541C2300-6824-4CF6-8C24-3091D4A7F236}" type="sibTrans" cxnId="{266F4AA6-8EE1-42EE-8C83-B4D64358DCB1}">
      <dgm:prSet/>
      <dgm:spPr/>
      <dgm:t>
        <a:bodyPr/>
        <a:lstStyle/>
        <a:p>
          <a:endParaRPr lang="en-US"/>
        </a:p>
      </dgm:t>
    </dgm:pt>
    <dgm:pt modelId="{B34E4BB7-ACBE-4698-BFAF-5A41ADF6D4C7}">
      <dgm:prSet phldrT="[Text]"/>
      <dgm:spPr/>
      <dgm:t>
        <a:bodyPr anchor="ctr"/>
        <a:lstStyle/>
        <a:p>
          <a:r>
            <a:rPr lang="en-US" b="1" dirty="0">
              <a:solidFill>
                <a:srgbClr val="A86600"/>
              </a:solidFill>
              <a:latin typeface="Cambria" panose="02040503050406030204" pitchFamily="18" charset="0"/>
            </a:rPr>
            <a:t>How?</a:t>
          </a:r>
        </a:p>
      </dgm:t>
    </dgm:pt>
    <dgm:pt modelId="{DDAB369D-51F4-4965-9372-037058A5D59A}" type="parTrans" cxnId="{1CD19774-828B-4C38-8D2E-3BEDD4B759D4}">
      <dgm:prSet/>
      <dgm:spPr/>
      <dgm:t>
        <a:bodyPr/>
        <a:lstStyle/>
        <a:p>
          <a:endParaRPr lang="en-US"/>
        </a:p>
      </dgm:t>
    </dgm:pt>
    <dgm:pt modelId="{D7ED6291-BFE0-40B5-BA77-0DE5512F68A6}" type="sibTrans" cxnId="{1CD19774-828B-4C38-8D2E-3BEDD4B759D4}">
      <dgm:prSet/>
      <dgm:spPr/>
      <dgm:t>
        <a:bodyPr/>
        <a:lstStyle/>
        <a:p>
          <a:endParaRPr lang="en-US"/>
        </a:p>
      </dgm:t>
    </dgm:pt>
    <dgm:pt modelId="{8FFC8D34-8D3A-4406-A8C5-0BA30E0FFA71}">
      <dgm:prSet phldrT="[Text]"/>
      <dgm:spPr/>
      <dgm:t>
        <a:bodyPr anchor="ctr"/>
        <a:lstStyle/>
        <a:p>
          <a:endParaRPr lang="en-US" dirty="0"/>
        </a:p>
      </dgm:t>
    </dgm:pt>
    <dgm:pt modelId="{24C3B19F-6D4C-42D7-B064-7097BF53D56E}" type="parTrans" cxnId="{1503B479-130A-437D-8D0E-F6192B051255}">
      <dgm:prSet/>
      <dgm:spPr/>
      <dgm:t>
        <a:bodyPr/>
        <a:lstStyle/>
        <a:p>
          <a:endParaRPr lang="en-US"/>
        </a:p>
      </dgm:t>
    </dgm:pt>
    <dgm:pt modelId="{AFA481DD-681A-49FF-A1F6-BD5B3DEE2DD1}" type="sibTrans" cxnId="{1503B479-130A-437D-8D0E-F6192B051255}">
      <dgm:prSet/>
      <dgm:spPr/>
      <dgm:t>
        <a:bodyPr/>
        <a:lstStyle/>
        <a:p>
          <a:endParaRPr lang="en-US"/>
        </a:p>
      </dgm:t>
    </dgm:pt>
    <dgm:pt modelId="{B4936DA7-36C3-4A83-957F-C151E6F82F97}">
      <dgm:prSet phldrT="[Text]"/>
      <dgm:spPr/>
      <dgm:t>
        <a:bodyPr anchor="ctr"/>
        <a:lstStyle/>
        <a:p>
          <a:endParaRPr lang="en-US" dirty="0"/>
        </a:p>
      </dgm:t>
    </dgm:pt>
    <dgm:pt modelId="{62F32373-0B20-4888-A2A2-2BA204AFE3BE}" type="parTrans" cxnId="{F5FA90D9-F149-40D9-B9BF-974BC3EA2E9A}">
      <dgm:prSet/>
      <dgm:spPr/>
      <dgm:t>
        <a:bodyPr/>
        <a:lstStyle/>
        <a:p>
          <a:endParaRPr lang="en-US"/>
        </a:p>
      </dgm:t>
    </dgm:pt>
    <dgm:pt modelId="{D2795630-FAC2-454B-BA4B-0261C65307D4}" type="sibTrans" cxnId="{F5FA90D9-F149-40D9-B9BF-974BC3EA2E9A}">
      <dgm:prSet/>
      <dgm:spPr/>
      <dgm:t>
        <a:bodyPr/>
        <a:lstStyle/>
        <a:p>
          <a:endParaRPr lang="en-US"/>
        </a:p>
      </dgm:t>
    </dgm:pt>
    <dgm:pt modelId="{8857F3E8-5EF3-4B75-AA05-218ECEEC2DC7}" type="pres">
      <dgm:prSet presAssocID="{7F24CB81-582A-48F2-8A1F-92D1F1CAF35A}" presName="vert0" presStyleCnt="0">
        <dgm:presLayoutVars>
          <dgm:dir/>
          <dgm:animOne val="branch"/>
          <dgm:animLvl val="lvl"/>
        </dgm:presLayoutVars>
      </dgm:prSet>
      <dgm:spPr/>
    </dgm:pt>
    <dgm:pt modelId="{DF3CD719-F250-4406-8131-728656999D28}" type="pres">
      <dgm:prSet presAssocID="{B3A7DB95-39EB-446B-9334-41EBA923B88D}" presName="thickLine" presStyleLbl="alignNode1" presStyleIdx="0" presStyleCnt="5"/>
      <dgm:spPr/>
    </dgm:pt>
    <dgm:pt modelId="{A9859514-FB44-4985-A178-D7A44E4632C5}" type="pres">
      <dgm:prSet presAssocID="{B3A7DB95-39EB-446B-9334-41EBA923B88D}" presName="horz1" presStyleCnt="0"/>
      <dgm:spPr/>
    </dgm:pt>
    <dgm:pt modelId="{C335DBFE-71C1-4188-83AA-8850782398D1}" type="pres">
      <dgm:prSet presAssocID="{B3A7DB95-39EB-446B-9334-41EBA923B88D}" presName="tx1" presStyleLbl="revTx" presStyleIdx="0" presStyleCnt="10"/>
      <dgm:spPr/>
    </dgm:pt>
    <dgm:pt modelId="{68DA3736-9E7F-4115-BC4A-2FCAE6CA19EA}" type="pres">
      <dgm:prSet presAssocID="{B3A7DB95-39EB-446B-9334-41EBA923B88D}" presName="vert1" presStyleCnt="0"/>
      <dgm:spPr/>
    </dgm:pt>
    <dgm:pt modelId="{38B1AFB7-962E-4B12-9A3E-D59D6A665565}" type="pres">
      <dgm:prSet presAssocID="{0C7863F9-049A-4B65-B4DA-A453083036B1}" presName="vertSpace2a" presStyleCnt="0"/>
      <dgm:spPr/>
    </dgm:pt>
    <dgm:pt modelId="{D89AB452-C2B3-4A99-9478-57FD119B6188}" type="pres">
      <dgm:prSet presAssocID="{0C7863F9-049A-4B65-B4DA-A453083036B1}" presName="horz2" presStyleCnt="0"/>
      <dgm:spPr/>
    </dgm:pt>
    <dgm:pt modelId="{B74E3D1D-CF36-45D9-927B-DC53633E86BF}" type="pres">
      <dgm:prSet presAssocID="{0C7863F9-049A-4B65-B4DA-A453083036B1}" presName="horzSpace2" presStyleCnt="0"/>
      <dgm:spPr/>
    </dgm:pt>
    <dgm:pt modelId="{A54097EE-0251-4C26-BFB0-EA2F794DD737}" type="pres">
      <dgm:prSet presAssocID="{0C7863F9-049A-4B65-B4DA-A453083036B1}" presName="tx2" presStyleLbl="revTx" presStyleIdx="1" presStyleCnt="10"/>
      <dgm:spPr/>
    </dgm:pt>
    <dgm:pt modelId="{3FCE65CF-E511-4A40-ABAF-9CE5482976EF}" type="pres">
      <dgm:prSet presAssocID="{0C7863F9-049A-4B65-B4DA-A453083036B1}" presName="vert2" presStyleCnt="0"/>
      <dgm:spPr/>
    </dgm:pt>
    <dgm:pt modelId="{8836A1AF-5729-4BBC-A11F-8C6D58AB675E}" type="pres">
      <dgm:prSet presAssocID="{0C7863F9-049A-4B65-B4DA-A453083036B1}" presName="thinLine2b" presStyleLbl="callout" presStyleIdx="0" presStyleCnt="5"/>
      <dgm:spPr>
        <a:ln>
          <a:solidFill>
            <a:srgbClr val="A86600"/>
          </a:solidFill>
        </a:ln>
      </dgm:spPr>
    </dgm:pt>
    <dgm:pt modelId="{7C1A3C08-7AA5-4815-9845-6FDBA64BA19A}" type="pres">
      <dgm:prSet presAssocID="{0C7863F9-049A-4B65-B4DA-A453083036B1}" presName="vertSpace2b" presStyleCnt="0"/>
      <dgm:spPr/>
    </dgm:pt>
    <dgm:pt modelId="{EF274664-7534-4CF0-B182-C2F1247822DA}" type="pres">
      <dgm:prSet presAssocID="{7B0257B1-3D8D-4FE9-9AE6-65F4A526F04C}" presName="thickLine" presStyleLbl="alignNode1" presStyleIdx="1" presStyleCnt="5"/>
      <dgm:spPr>
        <a:ln>
          <a:solidFill>
            <a:srgbClr val="A86600"/>
          </a:solidFill>
        </a:ln>
      </dgm:spPr>
    </dgm:pt>
    <dgm:pt modelId="{74BB0BD1-2822-457A-A57D-4ECA97385820}" type="pres">
      <dgm:prSet presAssocID="{7B0257B1-3D8D-4FE9-9AE6-65F4A526F04C}" presName="horz1" presStyleCnt="0"/>
      <dgm:spPr/>
    </dgm:pt>
    <dgm:pt modelId="{9BB13C1B-040C-4894-A8BD-606BEBC7F86A}" type="pres">
      <dgm:prSet presAssocID="{7B0257B1-3D8D-4FE9-9AE6-65F4A526F04C}" presName="tx1" presStyleLbl="revTx" presStyleIdx="2" presStyleCnt="10"/>
      <dgm:spPr/>
    </dgm:pt>
    <dgm:pt modelId="{CC84FAB8-27D9-4C2B-9B4A-B44380E1DFC8}" type="pres">
      <dgm:prSet presAssocID="{7B0257B1-3D8D-4FE9-9AE6-65F4A526F04C}" presName="vert1" presStyleCnt="0"/>
      <dgm:spPr/>
    </dgm:pt>
    <dgm:pt modelId="{4625F3BA-1B2B-4446-AFA6-2F976B7EEDFF}" type="pres">
      <dgm:prSet presAssocID="{3CCC345B-7004-4586-9A2A-1826EC9477D6}" presName="vertSpace2a" presStyleCnt="0"/>
      <dgm:spPr/>
    </dgm:pt>
    <dgm:pt modelId="{6CA2D5C6-4053-4EE9-A94C-1C7FE3AE2EE7}" type="pres">
      <dgm:prSet presAssocID="{3CCC345B-7004-4586-9A2A-1826EC9477D6}" presName="horz2" presStyleCnt="0"/>
      <dgm:spPr/>
    </dgm:pt>
    <dgm:pt modelId="{6797B493-6D3E-454E-BE80-11D2A14A7590}" type="pres">
      <dgm:prSet presAssocID="{3CCC345B-7004-4586-9A2A-1826EC9477D6}" presName="horzSpace2" presStyleCnt="0"/>
      <dgm:spPr/>
    </dgm:pt>
    <dgm:pt modelId="{3A490C4A-F791-4320-B7B9-0C821757C8EB}" type="pres">
      <dgm:prSet presAssocID="{3CCC345B-7004-4586-9A2A-1826EC9477D6}" presName="tx2" presStyleLbl="revTx" presStyleIdx="3" presStyleCnt="10"/>
      <dgm:spPr/>
    </dgm:pt>
    <dgm:pt modelId="{BE82056E-233F-4AF0-BE80-9C51877892B0}" type="pres">
      <dgm:prSet presAssocID="{3CCC345B-7004-4586-9A2A-1826EC9477D6}" presName="vert2" presStyleCnt="0"/>
      <dgm:spPr/>
    </dgm:pt>
    <dgm:pt modelId="{9D2A96AA-4813-4432-BD16-B866BF794439}" type="pres">
      <dgm:prSet presAssocID="{3CCC345B-7004-4586-9A2A-1826EC9477D6}" presName="thinLine2b" presStyleLbl="callout" presStyleIdx="1" presStyleCnt="5"/>
      <dgm:spPr>
        <a:ln>
          <a:solidFill>
            <a:srgbClr val="A86600"/>
          </a:solidFill>
        </a:ln>
      </dgm:spPr>
    </dgm:pt>
    <dgm:pt modelId="{333C922C-7C5E-4AB3-A31F-E1E1F0F43729}" type="pres">
      <dgm:prSet presAssocID="{3CCC345B-7004-4586-9A2A-1826EC9477D6}" presName="vertSpace2b" presStyleCnt="0"/>
      <dgm:spPr/>
    </dgm:pt>
    <dgm:pt modelId="{B8EC39F1-1862-4379-AA7C-174CEEC521F4}" type="pres">
      <dgm:prSet presAssocID="{3D843EC8-5BD6-4909-8FD2-EDE1DBF62875}" presName="thickLine" presStyleLbl="alignNode1" presStyleIdx="2" presStyleCnt="5"/>
      <dgm:spPr>
        <a:ln>
          <a:solidFill>
            <a:srgbClr val="A86600"/>
          </a:solidFill>
        </a:ln>
      </dgm:spPr>
    </dgm:pt>
    <dgm:pt modelId="{C55E30D5-F8C1-4E1E-B550-C5B2924F4B9D}" type="pres">
      <dgm:prSet presAssocID="{3D843EC8-5BD6-4909-8FD2-EDE1DBF62875}" presName="horz1" presStyleCnt="0"/>
      <dgm:spPr/>
    </dgm:pt>
    <dgm:pt modelId="{0D19677B-DFC2-41D3-A3C3-E76E9F2FE8BE}" type="pres">
      <dgm:prSet presAssocID="{3D843EC8-5BD6-4909-8FD2-EDE1DBF62875}" presName="tx1" presStyleLbl="revTx" presStyleIdx="4" presStyleCnt="10"/>
      <dgm:spPr/>
    </dgm:pt>
    <dgm:pt modelId="{BE27A719-945F-4973-AABD-5A994BD9C12D}" type="pres">
      <dgm:prSet presAssocID="{3D843EC8-5BD6-4909-8FD2-EDE1DBF62875}" presName="vert1" presStyleCnt="0"/>
      <dgm:spPr/>
    </dgm:pt>
    <dgm:pt modelId="{A143A517-4E02-4B16-9AAB-A341315AE9F0}" type="pres">
      <dgm:prSet presAssocID="{0928AA6A-E574-4D9D-8514-CF9B2960298C}" presName="vertSpace2a" presStyleCnt="0"/>
      <dgm:spPr/>
    </dgm:pt>
    <dgm:pt modelId="{D8DDF8D0-25D5-41AD-9037-AC2E6F9E2FB8}" type="pres">
      <dgm:prSet presAssocID="{0928AA6A-E574-4D9D-8514-CF9B2960298C}" presName="horz2" presStyleCnt="0"/>
      <dgm:spPr/>
    </dgm:pt>
    <dgm:pt modelId="{98FF1736-3698-4C1E-B910-F5C54110FB26}" type="pres">
      <dgm:prSet presAssocID="{0928AA6A-E574-4D9D-8514-CF9B2960298C}" presName="horzSpace2" presStyleCnt="0"/>
      <dgm:spPr/>
    </dgm:pt>
    <dgm:pt modelId="{EFF9D7C7-974E-4DB8-AB85-4367E5162F02}" type="pres">
      <dgm:prSet presAssocID="{0928AA6A-E574-4D9D-8514-CF9B2960298C}" presName="tx2" presStyleLbl="revTx" presStyleIdx="5" presStyleCnt="10"/>
      <dgm:spPr/>
    </dgm:pt>
    <dgm:pt modelId="{A1D7D9A7-6BC0-40C3-83D6-47193BACB808}" type="pres">
      <dgm:prSet presAssocID="{0928AA6A-E574-4D9D-8514-CF9B2960298C}" presName="vert2" presStyleCnt="0"/>
      <dgm:spPr/>
    </dgm:pt>
    <dgm:pt modelId="{579FDAB2-CD43-4734-B901-5D9AD7FA2D58}" type="pres">
      <dgm:prSet presAssocID="{0928AA6A-E574-4D9D-8514-CF9B2960298C}" presName="thinLine2b" presStyleLbl="callout" presStyleIdx="2" presStyleCnt="5"/>
      <dgm:spPr>
        <a:ln>
          <a:solidFill>
            <a:srgbClr val="A86600"/>
          </a:solidFill>
        </a:ln>
      </dgm:spPr>
    </dgm:pt>
    <dgm:pt modelId="{508FE5B5-34D4-46A0-B959-9F8DD360ACD5}" type="pres">
      <dgm:prSet presAssocID="{0928AA6A-E574-4D9D-8514-CF9B2960298C}" presName="vertSpace2b" presStyleCnt="0"/>
      <dgm:spPr/>
    </dgm:pt>
    <dgm:pt modelId="{C540564B-B6E5-4F8D-9237-A3F2964B5A39}" type="pres">
      <dgm:prSet presAssocID="{673479D9-8C4A-418A-BFB8-8BADBD6DFF7D}" presName="thickLine" presStyleLbl="alignNode1" presStyleIdx="3" presStyleCnt="5"/>
      <dgm:spPr>
        <a:ln>
          <a:solidFill>
            <a:srgbClr val="A86600"/>
          </a:solidFill>
        </a:ln>
      </dgm:spPr>
    </dgm:pt>
    <dgm:pt modelId="{4F53EEDA-D3BF-45E1-B4D1-7C2BA0BAFDA9}" type="pres">
      <dgm:prSet presAssocID="{673479D9-8C4A-418A-BFB8-8BADBD6DFF7D}" presName="horz1" presStyleCnt="0"/>
      <dgm:spPr/>
    </dgm:pt>
    <dgm:pt modelId="{F813784D-6942-495B-8E7A-462F806EBF0E}" type="pres">
      <dgm:prSet presAssocID="{673479D9-8C4A-418A-BFB8-8BADBD6DFF7D}" presName="tx1" presStyleLbl="revTx" presStyleIdx="6" presStyleCnt="10"/>
      <dgm:spPr/>
    </dgm:pt>
    <dgm:pt modelId="{0990B78C-D216-4BAE-8CBD-F70C25DD930B}" type="pres">
      <dgm:prSet presAssocID="{673479D9-8C4A-418A-BFB8-8BADBD6DFF7D}" presName="vert1" presStyleCnt="0"/>
      <dgm:spPr/>
    </dgm:pt>
    <dgm:pt modelId="{180EE216-AE71-4D8B-B333-42CFB72C8FE9}" type="pres">
      <dgm:prSet presAssocID="{8FFC8D34-8D3A-4406-A8C5-0BA30E0FFA71}" presName="vertSpace2a" presStyleCnt="0"/>
      <dgm:spPr/>
    </dgm:pt>
    <dgm:pt modelId="{87AD088E-E958-4638-B77D-CEB8B2A7E6CD}" type="pres">
      <dgm:prSet presAssocID="{8FFC8D34-8D3A-4406-A8C5-0BA30E0FFA71}" presName="horz2" presStyleCnt="0"/>
      <dgm:spPr/>
    </dgm:pt>
    <dgm:pt modelId="{B1E35C48-030A-4E35-8923-D8163882B2FB}" type="pres">
      <dgm:prSet presAssocID="{8FFC8D34-8D3A-4406-A8C5-0BA30E0FFA71}" presName="horzSpace2" presStyleCnt="0"/>
      <dgm:spPr/>
    </dgm:pt>
    <dgm:pt modelId="{9C611D45-731D-4267-951D-9306014441AC}" type="pres">
      <dgm:prSet presAssocID="{8FFC8D34-8D3A-4406-A8C5-0BA30E0FFA71}" presName="tx2" presStyleLbl="revTx" presStyleIdx="7" presStyleCnt="10"/>
      <dgm:spPr/>
    </dgm:pt>
    <dgm:pt modelId="{FBD2BFCB-AF5B-4F8B-AE96-4BF2D7523881}" type="pres">
      <dgm:prSet presAssocID="{8FFC8D34-8D3A-4406-A8C5-0BA30E0FFA71}" presName="vert2" presStyleCnt="0"/>
      <dgm:spPr/>
    </dgm:pt>
    <dgm:pt modelId="{D4FF23D2-7E5A-4405-9019-D840DE9599F0}" type="pres">
      <dgm:prSet presAssocID="{8FFC8D34-8D3A-4406-A8C5-0BA30E0FFA71}" presName="thinLine2b" presStyleLbl="callout" presStyleIdx="3" presStyleCnt="5"/>
      <dgm:spPr>
        <a:ln>
          <a:solidFill>
            <a:srgbClr val="A86600"/>
          </a:solidFill>
        </a:ln>
      </dgm:spPr>
    </dgm:pt>
    <dgm:pt modelId="{F383BB42-5FCC-4CC0-9F83-4D095668D87A}" type="pres">
      <dgm:prSet presAssocID="{8FFC8D34-8D3A-4406-A8C5-0BA30E0FFA71}" presName="vertSpace2b" presStyleCnt="0"/>
      <dgm:spPr/>
    </dgm:pt>
    <dgm:pt modelId="{A11B0392-1C1A-49A6-94C4-92F1E49C309D}" type="pres">
      <dgm:prSet presAssocID="{B34E4BB7-ACBE-4698-BFAF-5A41ADF6D4C7}" presName="thickLine" presStyleLbl="alignNode1" presStyleIdx="4" presStyleCnt="5"/>
      <dgm:spPr>
        <a:ln>
          <a:solidFill>
            <a:srgbClr val="A86600"/>
          </a:solidFill>
        </a:ln>
      </dgm:spPr>
    </dgm:pt>
    <dgm:pt modelId="{6412C5C9-9E4B-42A6-AF42-43C31720A679}" type="pres">
      <dgm:prSet presAssocID="{B34E4BB7-ACBE-4698-BFAF-5A41ADF6D4C7}" presName="horz1" presStyleCnt="0"/>
      <dgm:spPr/>
    </dgm:pt>
    <dgm:pt modelId="{62CB04EB-DE55-4691-875A-FF7962F844F1}" type="pres">
      <dgm:prSet presAssocID="{B34E4BB7-ACBE-4698-BFAF-5A41ADF6D4C7}" presName="tx1" presStyleLbl="revTx" presStyleIdx="8" presStyleCnt="10"/>
      <dgm:spPr/>
    </dgm:pt>
    <dgm:pt modelId="{529FF0B6-3968-4467-ADC7-3A990C02EE6A}" type="pres">
      <dgm:prSet presAssocID="{B34E4BB7-ACBE-4698-BFAF-5A41ADF6D4C7}" presName="vert1" presStyleCnt="0"/>
      <dgm:spPr/>
    </dgm:pt>
    <dgm:pt modelId="{41EE1520-D4E6-45B2-9D91-54187AB1691E}" type="pres">
      <dgm:prSet presAssocID="{B4936DA7-36C3-4A83-957F-C151E6F82F97}" presName="vertSpace2a" presStyleCnt="0"/>
      <dgm:spPr/>
    </dgm:pt>
    <dgm:pt modelId="{62AAA5FA-150B-4FD6-9D9E-BA67942F94B8}" type="pres">
      <dgm:prSet presAssocID="{B4936DA7-36C3-4A83-957F-C151E6F82F97}" presName="horz2" presStyleCnt="0"/>
      <dgm:spPr/>
    </dgm:pt>
    <dgm:pt modelId="{976A8C8E-E779-476B-984D-AB6D43611129}" type="pres">
      <dgm:prSet presAssocID="{B4936DA7-36C3-4A83-957F-C151E6F82F97}" presName="horzSpace2" presStyleCnt="0"/>
      <dgm:spPr/>
    </dgm:pt>
    <dgm:pt modelId="{46521A78-1910-4023-AA3B-D601E8F632D6}" type="pres">
      <dgm:prSet presAssocID="{B4936DA7-36C3-4A83-957F-C151E6F82F97}" presName="tx2" presStyleLbl="revTx" presStyleIdx="9" presStyleCnt="10"/>
      <dgm:spPr/>
    </dgm:pt>
    <dgm:pt modelId="{BCAA4EDF-04A1-42F8-815A-181BF6668F75}" type="pres">
      <dgm:prSet presAssocID="{B4936DA7-36C3-4A83-957F-C151E6F82F97}" presName="vert2" presStyleCnt="0"/>
      <dgm:spPr/>
    </dgm:pt>
    <dgm:pt modelId="{91062F23-EEC6-4F33-A4F4-86B6FDFB7A6E}" type="pres">
      <dgm:prSet presAssocID="{B4936DA7-36C3-4A83-957F-C151E6F82F97}" presName="thinLine2b" presStyleLbl="callout" presStyleIdx="4" presStyleCnt="5"/>
      <dgm:spPr>
        <a:ln>
          <a:solidFill>
            <a:srgbClr val="A86600"/>
          </a:solidFill>
        </a:ln>
      </dgm:spPr>
    </dgm:pt>
    <dgm:pt modelId="{3AB976B4-A2D7-477B-8C97-0713A41D2718}" type="pres">
      <dgm:prSet presAssocID="{B4936DA7-36C3-4A83-957F-C151E6F82F97}" presName="vertSpace2b" presStyleCnt="0"/>
      <dgm:spPr/>
    </dgm:pt>
  </dgm:ptLst>
  <dgm:cxnLst>
    <dgm:cxn modelId="{34FAE015-042F-4B6D-B550-1F7B9F7AF09A}" srcId="{B3A7DB95-39EB-446B-9334-41EBA923B88D}" destId="{0C7863F9-049A-4B65-B4DA-A453083036B1}" srcOrd="0" destOrd="0" parTransId="{6AEC7C9D-D94B-4FEC-9C32-BF444C1598DD}" sibTransId="{9C57A114-BDDA-4E2F-BC2A-592A3796AFA6}"/>
    <dgm:cxn modelId="{3A4A6422-470C-45A3-8E3E-472568345BFC}" srcId="{7F24CB81-582A-48F2-8A1F-92D1F1CAF35A}" destId="{673479D9-8C4A-418A-BFB8-8BADBD6DFF7D}" srcOrd="3" destOrd="0" parTransId="{1FF0F5DB-3820-4237-8DFD-FC4B0DF3D560}" sibTransId="{5AAEB4CA-B942-4E0E-9B5C-7C5DD6F96046}"/>
    <dgm:cxn modelId="{D7877B2D-45A8-4CFE-8A27-DDDB6C3531D7}" srcId="{7F24CB81-582A-48F2-8A1F-92D1F1CAF35A}" destId="{3D843EC8-5BD6-4909-8FD2-EDE1DBF62875}" srcOrd="2" destOrd="0" parTransId="{83482BD8-67E7-4D3D-9525-795A8CCB1F08}" sibTransId="{CA04A78C-FA1C-41D6-A625-82A54EAA7C31}"/>
    <dgm:cxn modelId="{EDA1C42F-9E3C-43E3-B11B-61FFE5BE0D08}" srcId="{7F24CB81-582A-48F2-8A1F-92D1F1CAF35A}" destId="{7B0257B1-3D8D-4FE9-9AE6-65F4A526F04C}" srcOrd="1" destOrd="0" parTransId="{10069C13-D8EE-48AE-A25B-28AD394F8DAA}" sibTransId="{800EE0BD-AFB4-4C2E-B6CB-350AAF10A645}"/>
    <dgm:cxn modelId="{4904E831-F451-41D6-B108-8DA65AC64F5B}" type="presOf" srcId="{B4936DA7-36C3-4A83-957F-C151E6F82F97}" destId="{46521A78-1910-4023-AA3B-D601E8F632D6}" srcOrd="0" destOrd="0" presId="urn:microsoft.com/office/officeart/2008/layout/LinedList"/>
    <dgm:cxn modelId="{68E35A3D-F8F4-42F7-89DD-0DBBE43468BF}" srcId="{7B0257B1-3D8D-4FE9-9AE6-65F4A526F04C}" destId="{3CCC345B-7004-4586-9A2A-1826EC9477D6}" srcOrd="0" destOrd="0" parTransId="{45C30A2E-9E18-44C5-8F88-F53FD8A09F0B}" sibTransId="{09720D7A-11FC-44BE-AF41-33653E7217B0}"/>
    <dgm:cxn modelId="{5C61F663-1898-4338-A2B5-25C685574CC6}" type="presOf" srcId="{0C7863F9-049A-4B65-B4DA-A453083036B1}" destId="{A54097EE-0251-4C26-BFB0-EA2F794DD737}" srcOrd="0" destOrd="0" presId="urn:microsoft.com/office/officeart/2008/layout/LinedList"/>
    <dgm:cxn modelId="{6B5FFA73-C18F-483E-B5A1-2D6A7F233D71}" type="presOf" srcId="{7F24CB81-582A-48F2-8A1F-92D1F1CAF35A}" destId="{8857F3E8-5EF3-4B75-AA05-218ECEEC2DC7}" srcOrd="0" destOrd="0" presId="urn:microsoft.com/office/officeart/2008/layout/LinedList"/>
    <dgm:cxn modelId="{1CD19774-828B-4C38-8D2E-3BEDD4B759D4}" srcId="{7F24CB81-582A-48F2-8A1F-92D1F1CAF35A}" destId="{B34E4BB7-ACBE-4698-BFAF-5A41ADF6D4C7}" srcOrd="4" destOrd="0" parTransId="{DDAB369D-51F4-4965-9372-037058A5D59A}" sibTransId="{D7ED6291-BFE0-40B5-BA77-0DE5512F68A6}"/>
    <dgm:cxn modelId="{1503B479-130A-437D-8D0E-F6192B051255}" srcId="{673479D9-8C4A-418A-BFB8-8BADBD6DFF7D}" destId="{8FFC8D34-8D3A-4406-A8C5-0BA30E0FFA71}" srcOrd="0" destOrd="0" parTransId="{24C3B19F-6D4C-42D7-B064-7097BF53D56E}" sibTransId="{AFA481DD-681A-49FF-A1F6-BD5B3DEE2DD1}"/>
    <dgm:cxn modelId="{264D608B-138F-477A-9D66-A28953343738}" type="presOf" srcId="{B34E4BB7-ACBE-4698-BFAF-5A41ADF6D4C7}" destId="{62CB04EB-DE55-4691-875A-FF7962F844F1}" srcOrd="0" destOrd="0" presId="urn:microsoft.com/office/officeart/2008/layout/LinedList"/>
    <dgm:cxn modelId="{6D4DEB9E-5D27-4E4D-939C-F469AB840A90}" type="presOf" srcId="{B3A7DB95-39EB-446B-9334-41EBA923B88D}" destId="{C335DBFE-71C1-4188-83AA-8850782398D1}" srcOrd="0" destOrd="0" presId="urn:microsoft.com/office/officeart/2008/layout/LinedList"/>
    <dgm:cxn modelId="{266F4AA6-8EE1-42EE-8C83-B4D64358DCB1}" srcId="{3D843EC8-5BD6-4909-8FD2-EDE1DBF62875}" destId="{0928AA6A-E574-4D9D-8514-CF9B2960298C}" srcOrd="0" destOrd="0" parTransId="{92B156F0-39FD-4C1C-9F67-66BD9BBBF4CC}" sibTransId="{541C2300-6824-4CF6-8C24-3091D4A7F236}"/>
    <dgm:cxn modelId="{E1A5D8AB-D4E2-45E0-A4F2-7E1C9E8B60BF}" type="presOf" srcId="{0928AA6A-E574-4D9D-8514-CF9B2960298C}" destId="{EFF9D7C7-974E-4DB8-AB85-4367E5162F02}" srcOrd="0" destOrd="0" presId="urn:microsoft.com/office/officeart/2008/layout/LinedList"/>
    <dgm:cxn modelId="{6162F8AF-6847-4C30-82FA-B6239305E8A2}" type="presOf" srcId="{673479D9-8C4A-418A-BFB8-8BADBD6DFF7D}" destId="{F813784D-6942-495B-8E7A-462F806EBF0E}" srcOrd="0" destOrd="0" presId="urn:microsoft.com/office/officeart/2008/layout/LinedList"/>
    <dgm:cxn modelId="{D01C96C5-1384-4BE8-ACD9-629B50A54C7E}" type="presOf" srcId="{8FFC8D34-8D3A-4406-A8C5-0BA30E0FFA71}" destId="{9C611D45-731D-4267-951D-9306014441AC}" srcOrd="0" destOrd="0" presId="urn:microsoft.com/office/officeart/2008/layout/LinedList"/>
    <dgm:cxn modelId="{11F5F5CD-9113-41F5-A088-6D158132A179}" type="presOf" srcId="{3CCC345B-7004-4586-9A2A-1826EC9477D6}" destId="{3A490C4A-F791-4320-B7B9-0C821757C8EB}" srcOrd="0" destOrd="0" presId="urn:microsoft.com/office/officeart/2008/layout/LinedList"/>
    <dgm:cxn modelId="{DA6411D7-BC0B-449D-A7E2-CFEB831A9C52}" type="presOf" srcId="{3D843EC8-5BD6-4909-8FD2-EDE1DBF62875}" destId="{0D19677B-DFC2-41D3-A3C3-E76E9F2FE8BE}" srcOrd="0" destOrd="0" presId="urn:microsoft.com/office/officeart/2008/layout/LinedList"/>
    <dgm:cxn modelId="{4599B9D7-E2A5-43FA-8B2C-5BE9FCD28FB7}" srcId="{7F24CB81-582A-48F2-8A1F-92D1F1CAF35A}" destId="{B3A7DB95-39EB-446B-9334-41EBA923B88D}" srcOrd="0" destOrd="0" parTransId="{5BB77897-5B5F-48B9-864E-E0A333667A47}" sibTransId="{28C0B88D-F499-46C6-8B69-1745EB68F7F1}"/>
    <dgm:cxn modelId="{F5FA90D9-F149-40D9-B9BF-974BC3EA2E9A}" srcId="{B34E4BB7-ACBE-4698-BFAF-5A41ADF6D4C7}" destId="{B4936DA7-36C3-4A83-957F-C151E6F82F97}" srcOrd="0" destOrd="0" parTransId="{62F32373-0B20-4888-A2A2-2BA204AFE3BE}" sibTransId="{D2795630-FAC2-454B-BA4B-0261C65307D4}"/>
    <dgm:cxn modelId="{E26276E1-7D36-4F00-810C-0262F620E124}" type="presOf" srcId="{7B0257B1-3D8D-4FE9-9AE6-65F4A526F04C}" destId="{9BB13C1B-040C-4894-A8BD-606BEBC7F86A}" srcOrd="0" destOrd="0" presId="urn:microsoft.com/office/officeart/2008/layout/LinedList"/>
    <dgm:cxn modelId="{A2D482C4-7EDC-4155-ABE1-B48A72CB6057}" type="presParOf" srcId="{8857F3E8-5EF3-4B75-AA05-218ECEEC2DC7}" destId="{DF3CD719-F250-4406-8131-728656999D28}" srcOrd="0" destOrd="0" presId="urn:microsoft.com/office/officeart/2008/layout/LinedList"/>
    <dgm:cxn modelId="{AB4CD2A7-2718-45A3-8097-7DA0313B47A9}" type="presParOf" srcId="{8857F3E8-5EF3-4B75-AA05-218ECEEC2DC7}" destId="{A9859514-FB44-4985-A178-D7A44E4632C5}" srcOrd="1" destOrd="0" presId="urn:microsoft.com/office/officeart/2008/layout/LinedList"/>
    <dgm:cxn modelId="{6674634B-5759-446C-9988-12ACDDABC060}" type="presParOf" srcId="{A9859514-FB44-4985-A178-D7A44E4632C5}" destId="{C335DBFE-71C1-4188-83AA-8850782398D1}" srcOrd="0" destOrd="0" presId="urn:microsoft.com/office/officeart/2008/layout/LinedList"/>
    <dgm:cxn modelId="{17510B7B-242E-48C3-97A1-EE6BC8B40062}" type="presParOf" srcId="{A9859514-FB44-4985-A178-D7A44E4632C5}" destId="{68DA3736-9E7F-4115-BC4A-2FCAE6CA19EA}" srcOrd="1" destOrd="0" presId="urn:microsoft.com/office/officeart/2008/layout/LinedList"/>
    <dgm:cxn modelId="{E4A8632C-E38F-46AD-AD14-5A92EA331551}" type="presParOf" srcId="{68DA3736-9E7F-4115-BC4A-2FCAE6CA19EA}" destId="{38B1AFB7-962E-4B12-9A3E-D59D6A665565}" srcOrd="0" destOrd="0" presId="urn:microsoft.com/office/officeart/2008/layout/LinedList"/>
    <dgm:cxn modelId="{F0A64C7B-825E-4290-9CCD-740AFD085D00}" type="presParOf" srcId="{68DA3736-9E7F-4115-BC4A-2FCAE6CA19EA}" destId="{D89AB452-C2B3-4A99-9478-57FD119B6188}" srcOrd="1" destOrd="0" presId="urn:microsoft.com/office/officeart/2008/layout/LinedList"/>
    <dgm:cxn modelId="{75D2A153-1302-421E-AA2F-DB02A4ED0134}" type="presParOf" srcId="{D89AB452-C2B3-4A99-9478-57FD119B6188}" destId="{B74E3D1D-CF36-45D9-927B-DC53633E86BF}" srcOrd="0" destOrd="0" presId="urn:microsoft.com/office/officeart/2008/layout/LinedList"/>
    <dgm:cxn modelId="{12CB048C-5237-4AAF-873F-A1D7CEDE6187}" type="presParOf" srcId="{D89AB452-C2B3-4A99-9478-57FD119B6188}" destId="{A54097EE-0251-4C26-BFB0-EA2F794DD737}" srcOrd="1" destOrd="0" presId="urn:microsoft.com/office/officeart/2008/layout/LinedList"/>
    <dgm:cxn modelId="{1D880C30-3F90-469E-926A-170B510365AE}" type="presParOf" srcId="{D89AB452-C2B3-4A99-9478-57FD119B6188}" destId="{3FCE65CF-E511-4A40-ABAF-9CE5482976EF}" srcOrd="2" destOrd="0" presId="urn:microsoft.com/office/officeart/2008/layout/LinedList"/>
    <dgm:cxn modelId="{D91F6772-8223-47AA-A42F-5C290F5AF72F}" type="presParOf" srcId="{68DA3736-9E7F-4115-BC4A-2FCAE6CA19EA}" destId="{8836A1AF-5729-4BBC-A11F-8C6D58AB675E}" srcOrd="2" destOrd="0" presId="urn:microsoft.com/office/officeart/2008/layout/LinedList"/>
    <dgm:cxn modelId="{642FFCD4-E117-4234-9887-01C7154B1DD6}" type="presParOf" srcId="{68DA3736-9E7F-4115-BC4A-2FCAE6CA19EA}" destId="{7C1A3C08-7AA5-4815-9845-6FDBA64BA19A}" srcOrd="3" destOrd="0" presId="urn:microsoft.com/office/officeart/2008/layout/LinedList"/>
    <dgm:cxn modelId="{C57B622C-A764-41DB-BA11-AE0E425CC049}" type="presParOf" srcId="{8857F3E8-5EF3-4B75-AA05-218ECEEC2DC7}" destId="{EF274664-7534-4CF0-B182-C2F1247822DA}" srcOrd="2" destOrd="0" presId="urn:microsoft.com/office/officeart/2008/layout/LinedList"/>
    <dgm:cxn modelId="{EC01DF7E-5937-4B07-8CA6-92F65DD44B1B}" type="presParOf" srcId="{8857F3E8-5EF3-4B75-AA05-218ECEEC2DC7}" destId="{74BB0BD1-2822-457A-A57D-4ECA97385820}" srcOrd="3" destOrd="0" presId="urn:microsoft.com/office/officeart/2008/layout/LinedList"/>
    <dgm:cxn modelId="{774BE12F-420D-4C08-8F69-EE90B81ECFDB}" type="presParOf" srcId="{74BB0BD1-2822-457A-A57D-4ECA97385820}" destId="{9BB13C1B-040C-4894-A8BD-606BEBC7F86A}" srcOrd="0" destOrd="0" presId="urn:microsoft.com/office/officeart/2008/layout/LinedList"/>
    <dgm:cxn modelId="{D24C09CE-28FE-4788-8E54-ADAA780C934A}" type="presParOf" srcId="{74BB0BD1-2822-457A-A57D-4ECA97385820}" destId="{CC84FAB8-27D9-4C2B-9B4A-B44380E1DFC8}" srcOrd="1" destOrd="0" presId="urn:microsoft.com/office/officeart/2008/layout/LinedList"/>
    <dgm:cxn modelId="{62179F9E-24A2-407E-8AD8-D1290F70AAC3}" type="presParOf" srcId="{CC84FAB8-27D9-4C2B-9B4A-B44380E1DFC8}" destId="{4625F3BA-1B2B-4446-AFA6-2F976B7EEDFF}" srcOrd="0" destOrd="0" presId="urn:microsoft.com/office/officeart/2008/layout/LinedList"/>
    <dgm:cxn modelId="{11B656FE-F3C9-4614-BFE8-B53C4613D06F}" type="presParOf" srcId="{CC84FAB8-27D9-4C2B-9B4A-B44380E1DFC8}" destId="{6CA2D5C6-4053-4EE9-A94C-1C7FE3AE2EE7}" srcOrd="1" destOrd="0" presId="urn:microsoft.com/office/officeart/2008/layout/LinedList"/>
    <dgm:cxn modelId="{82873D83-C66F-4303-BA76-E519D7F6D9A8}" type="presParOf" srcId="{6CA2D5C6-4053-4EE9-A94C-1C7FE3AE2EE7}" destId="{6797B493-6D3E-454E-BE80-11D2A14A7590}" srcOrd="0" destOrd="0" presId="urn:microsoft.com/office/officeart/2008/layout/LinedList"/>
    <dgm:cxn modelId="{BDD8002D-0E87-4D88-BB31-1D7438262E03}" type="presParOf" srcId="{6CA2D5C6-4053-4EE9-A94C-1C7FE3AE2EE7}" destId="{3A490C4A-F791-4320-B7B9-0C821757C8EB}" srcOrd="1" destOrd="0" presId="urn:microsoft.com/office/officeart/2008/layout/LinedList"/>
    <dgm:cxn modelId="{7CC40959-0B5C-4ECB-AF66-C66F51F5F358}" type="presParOf" srcId="{6CA2D5C6-4053-4EE9-A94C-1C7FE3AE2EE7}" destId="{BE82056E-233F-4AF0-BE80-9C51877892B0}" srcOrd="2" destOrd="0" presId="urn:microsoft.com/office/officeart/2008/layout/LinedList"/>
    <dgm:cxn modelId="{85D7F015-CB2B-4E65-ABFF-B00D645FD4B8}" type="presParOf" srcId="{CC84FAB8-27D9-4C2B-9B4A-B44380E1DFC8}" destId="{9D2A96AA-4813-4432-BD16-B866BF794439}" srcOrd="2" destOrd="0" presId="urn:microsoft.com/office/officeart/2008/layout/LinedList"/>
    <dgm:cxn modelId="{2A3BE30A-23F4-4935-AC6A-E0B4DBDBFAF0}" type="presParOf" srcId="{CC84FAB8-27D9-4C2B-9B4A-B44380E1DFC8}" destId="{333C922C-7C5E-4AB3-A31F-E1E1F0F43729}" srcOrd="3" destOrd="0" presId="urn:microsoft.com/office/officeart/2008/layout/LinedList"/>
    <dgm:cxn modelId="{061EB516-0290-4392-9B4E-9995D08C2533}" type="presParOf" srcId="{8857F3E8-5EF3-4B75-AA05-218ECEEC2DC7}" destId="{B8EC39F1-1862-4379-AA7C-174CEEC521F4}" srcOrd="4" destOrd="0" presId="urn:microsoft.com/office/officeart/2008/layout/LinedList"/>
    <dgm:cxn modelId="{67B47095-23E5-49F1-A979-D251426AC545}" type="presParOf" srcId="{8857F3E8-5EF3-4B75-AA05-218ECEEC2DC7}" destId="{C55E30D5-F8C1-4E1E-B550-C5B2924F4B9D}" srcOrd="5" destOrd="0" presId="urn:microsoft.com/office/officeart/2008/layout/LinedList"/>
    <dgm:cxn modelId="{2A5A1C61-4FF5-4D53-AA4F-2D2AC620451E}" type="presParOf" srcId="{C55E30D5-F8C1-4E1E-B550-C5B2924F4B9D}" destId="{0D19677B-DFC2-41D3-A3C3-E76E9F2FE8BE}" srcOrd="0" destOrd="0" presId="urn:microsoft.com/office/officeart/2008/layout/LinedList"/>
    <dgm:cxn modelId="{9609AFEF-B714-4829-A906-7C58A76FCE82}" type="presParOf" srcId="{C55E30D5-F8C1-4E1E-B550-C5B2924F4B9D}" destId="{BE27A719-945F-4973-AABD-5A994BD9C12D}" srcOrd="1" destOrd="0" presId="urn:microsoft.com/office/officeart/2008/layout/LinedList"/>
    <dgm:cxn modelId="{E9098735-EFE0-4625-A63B-2BC68A2EB1B8}" type="presParOf" srcId="{BE27A719-945F-4973-AABD-5A994BD9C12D}" destId="{A143A517-4E02-4B16-9AAB-A341315AE9F0}" srcOrd="0" destOrd="0" presId="urn:microsoft.com/office/officeart/2008/layout/LinedList"/>
    <dgm:cxn modelId="{3CBC9A6A-5281-4162-A596-8C18D046CCD6}" type="presParOf" srcId="{BE27A719-945F-4973-AABD-5A994BD9C12D}" destId="{D8DDF8D0-25D5-41AD-9037-AC2E6F9E2FB8}" srcOrd="1" destOrd="0" presId="urn:microsoft.com/office/officeart/2008/layout/LinedList"/>
    <dgm:cxn modelId="{B0661845-7A23-4D8E-8F48-D310206EABAD}" type="presParOf" srcId="{D8DDF8D0-25D5-41AD-9037-AC2E6F9E2FB8}" destId="{98FF1736-3698-4C1E-B910-F5C54110FB26}" srcOrd="0" destOrd="0" presId="urn:microsoft.com/office/officeart/2008/layout/LinedList"/>
    <dgm:cxn modelId="{C0043C32-1521-4CC2-98A5-31585B039B3F}" type="presParOf" srcId="{D8DDF8D0-25D5-41AD-9037-AC2E6F9E2FB8}" destId="{EFF9D7C7-974E-4DB8-AB85-4367E5162F02}" srcOrd="1" destOrd="0" presId="urn:microsoft.com/office/officeart/2008/layout/LinedList"/>
    <dgm:cxn modelId="{2755D68F-F1E1-41EE-BC2B-EE372F3A1296}" type="presParOf" srcId="{D8DDF8D0-25D5-41AD-9037-AC2E6F9E2FB8}" destId="{A1D7D9A7-6BC0-40C3-83D6-47193BACB808}" srcOrd="2" destOrd="0" presId="urn:microsoft.com/office/officeart/2008/layout/LinedList"/>
    <dgm:cxn modelId="{4FE9CA11-9378-4787-8E56-45E63CBAFE79}" type="presParOf" srcId="{BE27A719-945F-4973-AABD-5A994BD9C12D}" destId="{579FDAB2-CD43-4734-B901-5D9AD7FA2D58}" srcOrd="2" destOrd="0" presId="urn:microsoft.com/office/officeart/2008/layout/LinedList"/>
    <dgm:cxn modelId="{CF1E1103-E8BB-411E-BC63-6E52F1F168F6}" type="presParOf" srcId="{BE27A719-945F-4973-AABD-5A994BD9C12D}" destId="{508FE5B5-34D4-46A0-B959-9F8DD360ACD5}" srcOrd="3" destOrd="0" presId="urn:microsoft.com/office/officeart/2008/layout/LinedList"/>
    <dgm:cxn modelId="{F5567EF0-7206-457C-BAB2-50DCB05979DB}" type="presParOf" srcId="{8857F3E8-5EF3-4B75-AA05-218ECEEC2DC7}" destId="{C540564B-B6E5-4F8D-9237-A3F2964B5A39}" srcOrd="6" destOrd="0" presId="urn:microsoft.com/office/officeart/2008/layout/LinedList"/>
    <dgm:cxn modelId="{356D9565-5C57-44A1-AC51-107F5CF19E21}" type="presParOf" srcId="{8857F3E8-5EF3-4B75-AA05-218ECEEC2DC7}" destId="{4F53EEDA-D3BF-45E1-B4D1-7C2BA0BAFDA9}" srcOrd="7" destOrd="0" presId="urn:microsoft.com/office/officeart/2008/layout/LinedList"/>
    <dgm:cxn modelId="{0B43F58A-7D03-499D-A559-51F7660BA557}" type="presParOf" srcId="{4F53EEDA-D3BF-45E1-B4D1-7C2BA0BAFDA9}" destId="{F813784D-6942-495B-8E7A-462F806EBF0E}" srcOrd="0" destOrd="0" presId="urn:microsoft.com/office/officeart/2008/layout/LinedList"/>
    <dgm:cxn modelId="{DC279D5D-ADA7-4BF6-BB29-5E69FF9678AE}" type="presParOf" srcId="{4F53EEDA-D3BF-45E1-B4D1-7C2BA0BAFDA9}" destId="{0990B78C-D216-4BAE-8CBD-F70C25DD930B}" srcOrd="1" destOrd="0" presId="urn:microsoft.com/office/officeart/2008/layout/LinedList"/>
    <dgm:cxn modelId="{21E41FB9-C085-457C-8C40-AC8E0D9D965F}" type="presParOf" srcId="{0990B78C-D216-4BAE-8CBD-F70C25DD930B}" destId="{180EE216-AE71-4D8B-B333-42CFB72C8FE9}" srcOrd="0" destOrd="0" presId="urn:microsoft.com/office/officeart/2008/layout/LinedList"/>
    <dgm:cxn modelId="{7B778F01-7BBF-4A74-B538-3122572B745E}" type="presParOf" srcId="{0990B78C-D216-4BAE-8CBD-F70C25DD930B}" destId="{87AD088E-E958-4638-B77D-CEB8B2A7E6CD}" srcOrd="1" destOrd="0" presId="urn:microsoft.com/office/officeart/2008/layout/LinedList"/>
    <dgm:cxn modelId="{516F8535-E89A-4F0D-AA0D-922F0D3F55A3}" type="presParOf" srcId="{87AD088E-E958-4638-B77D-CEB8B2A7E6CD}" destId="{B1E35C48-030A-4E35-8923-D8163882B2FB}" srcOrd="0" destOrd="0" presId="urn:microsoft.com/office/officeart/2008/layout/LinedList"/>
    <dgm:cxn modelId="{D5A8BAB8-D43E-438C-89B8-C951E29C9406}" type="presParOf" srcId="{87AD088E-E958-4638-B77D-CEB8B2A7E6CD}" destId="{9C611D45-731D-4267-951D-9306014441AC}" srcOrd="1" destOrd="0" presId="urn:microsoft.com/office/officeart/2008/layout/LinedList"/>
    <dgm:cxn modelId="{EC3F709D-54A8-4578-9408-B8869A3CE626}" type="presParOf" srcId="{87AD088E-E958-4638-B77D-CEB8B2A7E6CD}" destId="{FBD2BFCB-AF5B-4F8B-AE96-4BF2D7523881}" srcOrd="2" destOrd="0" presId="urn:microsoft.com/office/officeart/2008/layout/LinedList"/>
    <dgm:cxn modelId="{314FDB03-275A-4FC5-A287-BD674921FB90}" type="presParOf" srcId="{0990B78C-D216-4BAE-8CBD-F70C25DD930B}" destId="{D4FF23D2-7E5A-4405-9019-D840DE9599F0}" srcOrd="2" destOrd="0" presId="urn:microsoft.com/office/officeart/2008/layout/LinedList"/>
    <dgm:cxn modelId="{89F47903-130C-4945-82F5-8867E8B38E63}" type="presParOf" srcId="{0990B78C-D216-4BAE-8CBD-F70C25DD930B}" destId="{F383BB42-5FCC-4CC0-9F83-4D095668D87A}" srcOrd="3" destOrd="0" presId="urn:microsoft.com/office/officeart/2008/layout/LinedList"/>
    <dgm:cxn modelId="{E43CE4A3-BE8C-4DE7-8847-8CF2D563FE17}" type="presParOf" srcId="{8857F3E8-5EF3-4B75-AA05-218ECEEC2DC7}" destId="{A11B0392-1C1A-49A6-94C4-92F1E49C309D}" srcOrd="8" destOrd="0" presId="urn:microsoft.com/office/officeart/2008/layout/LinedList"/>
    <dgm:cxn modelId="{B1E3F954-7201-40D6-991A-AF8A59D304CB}" type="presParOf" srcId="{8857F3E8-5EF3-4B75-AA05-218ECEEC2DC7}" destId="{6412C5C9-9E4B-42A6-AF42-43C31720A679}" srcOrd="9" destOrd="0" presId="urn:microsoft.com/office/officeart/2008/layout/LinedList"/>
    <dgm:cxn modelId="{6EB451D7-E2FA-44D8-B0B5-385FD05B631D}" type="presParOf" srcId="{6412C5C9-9E4B-42A6-AF42-43C31720A679}" destId="{62CB04EB-DE55-4691-875A-FF7962F844F1}" srcOrd="0" destOrd="0" presId="urn:microsoft.com/office/officeart/2008/layout/LinedList"/>
    <dgm:cxn modelId="{E2BFFFEC-B0B8-4D46-B23B-5B62271A5485}" type="presParOf" srcId="{6412C5C9-9E4B-42A6-AF42-43C31720A679}" destId="{529FF0B6-3968-4467-ADC7-3A990C02EE6A}" srcOrd="1" destOrd="0" presId="urn:microsoft.com/office/officeart/2008/layout/LinedList"/>
    <dgm:cxn modelId="{BB49B11C-B408-453C-ACFF-F97CE8308F64}" type="presParOf" srcId="{529FF0B6-3968-4467-ADC7-3A990C02EE6A}" destId="{41EE1520-D4E6-45B2-9D91-54187AB1691E}" srcOrd="0" destOrd="0" presId="urn:microsoft.com/office/officeart/2008/layout/LinedList"/>
    <dgm:cxn modelId="{4E383E73-2A20-4F5D-AEBD-3713095F4E72}" type="presParOf" srcId="{529FF0B6-3968-4467-ADC7-3A990C02EE6A}" destId="{62AAA5FA-150B-4FD6-9D9E-BA67942F94B8}" srcOrd="1" destOrd="0" presId="urn:microsoft.com/office/officeart/2008/layout/LinedList"/>
    <dgm:cxn modelId="{B5647814-D622-4BCE-A125-17298F41A84B}" type="presParOf" srcId="{62AAA5FA-150B-4FD6-9D9E-BA67942F94B8}" destId="{976A8C8E-E779-476B-984D-AB6D43611129}" srcOrd="0" destOrd="0" presId="urn:microsoft.com/office/officeart/2008/layout/LinedList"/>
    <dgm:cxn modelId="{9DED84D0-9CF5-4B07-A3E2-7EAA3EDCC144}" type="presParOf" srcId="{62AAA5FA-150B-4FD6-9D9E-BA67942F94B8}" destId="{46521A78-1910-4023-AA3B-D601E8F632D6}" srcOrd="1" destOrd="0" presId="urn:microsoft.com/office/officeart/2008/layout/LinedList"/>
    <dgm:cxn modelId="{8EC4A8F3-33AF-44D7-BC96-CAC8947FE64E}" type="presParOf" srcId="{62AAA5FA-150B-4FD6-9D9E-BA67942F94B8}" destId="{BCAA4EDF-04A1-42F8-815A-181BF6668F75}" srcOrd="2" destOrd="0" presId="urn:microsoft.com/office/officeart/2008/layout/LinedList"/>
    <dgm:cxn modelId="{6EB71A71-6DD1-445E-A694-D68257D68627}" type="presParOf" srcId="{529FF0B6-3968-4467-ADC7-3A990C02EE6A}" destId="{91062F23-EEC6-4F33-A4F4-86B6FDFB7A6E}" srcOrd="2" destOrd="0" presId="urn:microsoft.com/office/officeart/2008/layout/LinedList"/>
    <dgm:cxn modelId="{064C7C06-D6A4-4273-892D-28518DB978E5}" type="presParOf" srcId="{529FF0B6-3968-4467-ADC7-3A990C02EE6A}" destId="{3AB976B4-A2D7-477B-8C97-0713A41D2718}" srcOrd="3" destOrd="0" presId="urn:microsoft.com/office/officeart/2008/layout/LinedList"/>
  </dgm:cxnLst>
  <dgm:bg/>
  <dgm:whole>
    <a:ln>
      <a:solidFill>
        <a:srgbClr val="A86600"/>
      </a:solidFill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CD719-F250-4406-8131-728656999D28}">
      <dsp:nvSpPr>
        <dsp:cNvPr id="0" name=""/>
        <dsp:cNvSpPr/>
      </dsp:nvSpPr>
      <dsp:spPr>
        <a:xfrm>
          <a:off x="0" y="308"/>
          <a:ext cx="521232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5DBFE-71C1-4188-83AA-8850782398D1}">
      <dsp:nvSpPr>
        <dsp:cNvPr id="0" name=""/>
        <dsp:cNvSpPr/>
      </dsp:nvSpPr>
      <dsp:spPr>
        <a:xfrm>
          <a:off x="0" y="308"/>
          <a:ext cx="1042464" cy="50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86600"/>
              </a:solidFill>
              <a:latin typeface="Cambria" panose="02040503050406030204" pitchFamily="18" charset="0"/>
            </a:rPr>
            <a:t>What?</a:t>
          </a:r>
        </a:p>
      </dsp:txBody>
      <dsp:txXfrm>
        <a:off x="0" y="308"/>
        <a:ext cx="1042464" cy="504802"/>
      </dsp:txXfrm>
    </dsp:sp>
    <dsp:sp modelId="{A54097EE-0251-4C26-BFB0-EA2F794DD737}">
      <dsp:nvSpPr>
        <dsp:cNvPr id="0" name=""/>
        <dsp:cNvSpPr/>
      </dsp:nvSpPr>
      <dsp:spPr>
        <a:xfrm>
          <a:off x="1120648" y="23231"/>
          <a:ext cx="4091671" cy="458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chemeClr val="dk1"/>
            </a:buClr>
            <a:buSzPts val="1200"/>
            <a:buFont typeface="Calibri"/>
            <a:buNone/>
          </a:pPr>
          <a:endParaRPr lang="en-US" sz="2100" kern="1200" dirty="0"/>
        </a:p>
      </dsp:txBody>
      <dsp:txXfrm>
        <a:off x="1120648" y="23231"/>
        <a:ext cx="4091671" cy="458463"/>
      </dsp:txXfrm>
    </dsp:sp>
    <dsp:sp modelId="{8836A1AF-5729-4BBC-A11F-8C6D58AB675E}">
      <dsp:nvSpPr>
        <dsp:cNvPr id="0" name=""/>
        <dsp:cNvSpPr/>
      </dsp:nvSpPr>
      <dsp:spPr>
        <a:xfrm>
          <a:off x="1042464" y="481694"/>
          <a:ext cx="41698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274664-7534-4CF0-B182-C2F1247822DA}">
      <dsp:nvSpPr>
        <dsp:cNvPr id="0" name=""/>
        <dsp:cNvSpPr/>
      </dsp:nvSpPr>
      <dsp:spPr>
        <a:xfrm>
          <a:off x="0" y="505111"/>
          <a:ext cx="521232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13C1B-040C-4894-A8BD-606BEBC7F86A}">
      <dsp:nvSpPr>
        <dsp:cNvPr id="0" name=""/>
        <dsp:cNvSpPr/>
      </dsp:nvSpPr>
      <dsp:spPr>
        <a:xfrm>
          <a:off x="0" y="505111"/>
          <a:ext cx="1042464" cy="50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86600"/>
              </a:solidFill>
              <a:latin typeface="Cambria" panose="02040503050406030204" pitchFamily="18" charset="0"/>
            </a:rPr>
            <a:t>Why?</a:t>
          </a:r>
        </a:p>
      </dsp:txBody>
      <dsp:txXfrm>
        <a:off x="0" y="505111"/>
        <a:ext cx="1042464" cy="504802"/>
      </dsp:txXfrm>
    </dsp:sp>
    <dsp:sp modelId="{3A490C4A-F791-4320-B7B9-0C821757C8EB}">
      <dsp:nvSpPr>
        <dsp:cNvPr id="0" name=""/>
        <dsp:cNvSpPr/>
      </dsp:nvSpPr>
      <dsp:spPr>
        <a:xfrm>
          <a:off x="1120648" y="528034"/>
          <a:ext cx="4091671" cy="458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1120648" y="528034"/>
        <a:ext cx="4091671" cy="458463"/>
      </dsp:txXfrm>
    </dsp:sp>
    <dsp:sp modelId="{9D2A96AA-4813-4432-BD16-B866BF794439}">
      <dsp:nvSpPr>
        <dsp:cNvPr id="0" name=""/>
        <dsp:cNvSpPr/>
      </dsp:nvSpPr>
      <dsp:spPr>
        <a:xfrm>
          <a:off x="1042464" y="986497"/>
          <a:ext cx="41698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C39F1-1862-4379-AA7C-174CEEC521F4}">
      <dsp:nvSpPr>
        <dsp:cNvPr id="0" name=""/>
        <dsp:cNvSpPr/>
      </dsp:nvSpPr>
      <dsp:spPr>
        <a:xfrm>
          <a:off x="0" y="1009914"/>
          <a:ext cx="521232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19677B-DFC2-41D3-A3C3-E76E9F2FE8BE}">
      <dsp:nvSpPr>
        <dsp:cNvPr id="0" name=""/>
        <dsp:cNvSpPr/>
      </dsp:nvSpPr>
      <dsp:spPr>
        <a:xfrm>
          <a:off x="0" y="1009914"/>
          <a:ext cx="1042464" cy="50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86600"/>
              </a:solidFill>
              <a:latin typeface="Cambria" panose="02040503050406030204" pitchFamily="18" charset="0"/>
            </a:rPr>
            <a:t>Current problem?</a:t>
          </a:r>
        </a:p>
      </dsp:txBody>
      <dsp:txXfrm>
        <a:off x="0" y="1009914"/>
        <a:ext cx="1042464" cy="504802"/>
      </dsp:txXfrm>
    </dsp:sp>
    <dsp:sp modelId="{EFF9D7C7-974E-4DB8-AB85-4367E5162F02}">
      <dsp:nvSpPr>
        <dsp:cNvPr id="0" name=""/>
        <dsp:cNvSpPr/>
      </dsp:nvSpPr>
      <dsp:spPr>
        <a:xfrm>
          <a:off x="1120648" y="1032837"/>
          <a:ext cx="4091671" cy="458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1120648" y="1032837"/>
        <a:ext cx="4091671" cy="458463"/>
      </dsp:txXfrm>
    </dsp:sp>
    <dsp:sp modelId="{579FDAB2-CD43-4734-B901-5D9AD7FA2D58}">
      <dsp:nvSpPr>
        <dsp:cNvPr id="0" name=""/>
        <dsp:cNvSpPr/>
      </dsp:nvSpPr>
      <dsp:spPr>
        <a:xfrm>
          <a:off x="1042464" y="1491300"/>
          <a:ext cx="41698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0564B-B6E5-4F8D-9237-A3F2964B5A39}">
      <dsp:nvSpPr>
        <dsp:cNvPr id="0" name=""/>
        <dsp:cNvSpPr/>
      </dsp:nvSpPr>
      <dsp:spPr>
        <a:xfrm>
          <a:off x="0" y="1514716"/>
          <a:ext cx="521232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3784D-6942-495B-8E7A-462F806EBF0E}">
      <dsp:nvSpPr>
        <dsp:cNvPr id="0" name=""/>
        <dsp:cNvSpPr/>
      </dsp:nvSpPr>
      <dsp:spPr>
        <a:xfrm>
          <a:off x="0" y="1514716"/>
          <a:ext cx="1042464" cy="50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86600"/>
              </a:solidFill>
              <a:latin typeface="Cambria" panose="02040503050406030204" pitchFamily="18" charset="0"/>
            </a:rPr>
            <a:t>Solution needed?</a:t>
          </a:r>
        </a:p>
      </dsp:txBody>
      <dsp:txXfrm>
        <a:off x="0" y="1514716"/>
        <a:ext cx="1042464" cy="504802"/>
      </dsp:txXfrm>
    </dsp:sp>
    <dsp:sp modelId="{9C611D45-731D-4267-951D-9306014441AC}">
      <dsp:nvSpPr>
        <dsp:cNvPr id="0" name=""/>
        <dsp:cNvSpPr/>
      </dsp:nvSpPr>
      <dsp:spPr>
        <a:xfrm>
          <a:off x="1120648" y="1537640"/>
          <a:ext cx="4091671" cy="458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1120648" y="1537640"/>
        <a:ext cx="4091671" cy="458463"/>
      </dsp:txXfrm>
    </dsp:sp>
    <dsp:sp modelId="{D4FF23D2-7E5A-4405-9019-D840DE9599F0}">
      <dsp:nvSpPr>
        <dsp:cNvPr id="0" name=""/>
        <dsp:cNvSpPr/>
      </dsp:nvSpPr>
      <dsp:spPr>
        <a:xfrm>
          <a:off x="1042464" y="1996103"/>
          <a:ext cx="41698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1B0392-1C1A-49A6-94C4-92F1E49C309D}">
      <dsp:nvSpPr>
        <dsp:cNvPr id="0" name=""/>
        <dsp:cNvSpPr/>
      </dsp:nvSpPr>
      <dsp:spPr>
        <a:xfrm>
          <a:off x="0" y="2019519"/>
          <a:ext cx="5212320" cy="0"/>
        </a:xfrm>
        <a:prstGeom prst="lin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CB04EB-DE55-4691-875A-FF7962F844F1}">
      <dsp:nvSpPr>
        <dsp:cNvPr id="0" name=""/>
        <dsp:cNvSpPr/>
      </dsp:nvSpPr>
      <dsp:spPr>
        <a:xfrm>
          <a:off x="0" y="2019519"/>
          <a:ext cx="1042464" cy="5048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solidFill>
                <a:srgbClr val="A86600"/>
              </a:solidFill>
              <a:latin typeface="Cambria" panose="02040503050406030204" pitchFamily="18" charset="0"/>
            </a:rPr>
            <a:t>How?</a:t>
          </a:r>
        </a:p>
      </dsp:txBody>
      <dsp:txXfrm>
        <a:off x="0" y="2019519"/>
        <a:ext cx="1042464" cy="504802"/>
      </dsp:txXfrm>
    </dsp:sp>
    <dsp:sp modelId="{46521A78-1910-4023-AA3B-D601E8F632D6}">
      <dsp:nvSpPr>
        <dsp:cNvPr id="0" name=""/>
        <dsp:cNvSpPr/>
      </dsp:nvSpPr>
      <dsp:spPr>
        <a:xfrm>
          <a:off x="1120648" y="2042443"/>
          <a:ext cx="4091671" cy="4584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 dirty="0"/>
        </a:p>
      </dsp:txBody>
      <dsp:txXfrm>
        <a:off x="1120648" y="2042443"/>
        <a:ext cx="4091671" cy="458463"/>
      </dsp:txXfrm>
    </dsp:sp>
    <dsp:sp modelId="{91062F23-EEC6-4F33-A4F4-86B6FDFB7A6E}">
      <dsp:nvSpPr>
        <dsp:cNvPr id="0" name=""/>
        <dsp:cNvSpPr/>
      </dsp:nvSpPr>
      <dsp:spPr>
        <a:xfrm>
          <a:off x="1042464" y="2500906"/>
          <a:ext cx="4169856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A866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47041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2" name="Google Shape;16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310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68d2878a6_2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1268d2878a6_2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4758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1108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67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988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16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26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8816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1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38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138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23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77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9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639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2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34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tiff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Data" Target="../diagrams/data1.xml"/><Relationship Id="rId5" Type="http://schemas.openxmlformats.org/officeDocument/2006/relationships/image" Target="../media/image4.svg"/><Relationship Id="rId10" Type="http://schemas.microsoft.com/office/2007/relationships/diagramDrawing" Target="../diagrams/drawing1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svg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5" Type="http://schemas.openxmlformats.org/officeDocument/2006/relationships/image" Target="../media/image16.png"/><Relationship Id="rId10" Type="http://schemas.openxmlformats.org/officeDocument/2006/relationships/image" Target="../media/image11.sv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31.png"/><Relationship Id="rId10" Type="http://schemas.openxmlformats.org/officeDocument/2006/relationships/image" Target="../media/image35.svg"/><Relationship Id="rId4" Type="http://schemas.openxmlformats.org/officeDocument/2006/relationships/image" Target="../media/image6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-19050" y="-9525"/>
            <a:ext cx="9277350" cy="56387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0799" y="4921808"/>
            <a:ext cx="8448600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90000"/>
              </a:lnSpc>
              <a:buClr>
                <a:schemeClr val="dk1"/>
              </a:buClr>
              <a:buSzPts val="466"/>
            </a:pPr>
            <a:r>
              <a:rPr lang="en" sz="466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Source: 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www.insurancejournal.com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/app/uploads/2022/04/drought-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scaled.jpg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"/>
          <p:cNvSpPr txBox="1">
            <a:spLocks noGrp="1"/>
          </p:cNvSpPr>
          <p:nvPr>
            <p:ph type="ctrTitle"/>
          </p:nvPr>
        </p:nvSpPr>
        <p:spPr>
          <a:xfrm>
            <a:off x="414375" y="523875"/>
            <a:ext cx="8448600" cy="113905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</a:pPr>
            <a:r>
              <a:rPr lang="en-US" sz="3600" b="1" dirty="0">
                <a:solidFill>
                  <a:schemeClr val="accent2">
                    <a:lumMod val="50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mbria"/>
                <a:ea typeface="Cambria"/>
                <a:cs typeface="Cambria"/>
                <a:sym typeface="Cambria"/>
              </a:rPr>
              <a:t>Predicting Droughts using Weather &amp; Soil Data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"/>
          </p:nvPr>
        </p:nvSpPr>
        <p:spPr>
          <a:xfrm>
            <a:off x="6136768" y="3624092"/>
            <a:ext cx="3121532" cy="16016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b" anchorCtr="0">
            <a:noAutofit/>
          </a:bodyPr>
          <a:lstStyle/>
          <a:p>
            <a:pPr>
              <a:buClr>
                <a:schemeClr val="dk1"/>
              </a:buClr>
              <a:buSzPct val="100000"/>
            </a:pPr>
            <a:r>
              <a:rPr lang="en-US" sz="1400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Presented By,</a:t>
            </a:r>
            <a:endParaRPr lang="en-US" sz="1400" dirty="0">
              <a:solidFill>
                <a:schemeClr val="bg1"/>
              </a:solidFill>
              <a:ea typeface="Cambria"/>
              <a:cs typeface="Cambr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Akshaya Srinivasan</a:t>
            </a:r>
            <a:endParaRPr lang="en-US" sz="1400" b="1" dirty="0">
              <a:solidFill>
                <a:schemeClr val="bg1"/>
              </a:solidFill>
              <a:ea typeface="Cambria"/>
              <a:cs typeface="Cambr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Manisha </a:t>
            </a: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Paliwal</a:t>
            </a:r>
            <a:endParaRPr lang="en-US" sz="1400" b="1" dirty="0">
              <a:solidFill>
                <a:schemeClr val="bg1"/>
              </a:solidFill>
              <a:ea typeface="Cambria"/>
              <a:cs typeface="Cambr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Praphul</a:t>
            </a: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Kenkere</a:t>
            </a: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 </a:t>
            </a: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Omkarmurthy</a:t>
            </a:r>
            <a:endParaRPr lang="en-US" sz="1400" b="1" dirty="0">
              <a:solidFill>
                <a:schemeClr val="bg1"/>
              </a:solidFill>
              <a:ea typeface="Cambria"/>
              <a:cs typeface="Cambria"/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Sonal</a:t>
            </a: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 Sharma</a:t>
            </a: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US" sz="1400" b="1" dirty="0" err="1">
                <a:solidFill>
                  <a:schemeClr val="bg1"/>
                </a:solidFill>
                <a:ea typeface="Cambria"/>
                <a:cs typeface="Cambria"/>
                <a:sym typeface="Cambria"/>
              </a:rPr>
              <a:t>Harshitha</a:t>
            </a:r>
            <a:r>
              <a:rPr lang="en-US" sz="1400" b="1" dirty="0">
                <a:solidFill>
                  <a:schemeClr val="bg1"/>
                </a:solidFill>
                <a:ea typeface="Cambria"/>
                <a:cs typeface="Cambria"/>
                <a:sym typeface="Cambria"/>
              </a:rPr>
              <a:t> Ramesh</a:t>
            </a:r>
            <a:endParaRPr lang="en-US" sz="1400" b="1" dirty="0">
              <a:solidFill>
                <a:schemeClr val="bg1"/>
              </a:solidFill>
              <a:ea typeface="Cambria"/>
              <a:cs typeface="Cambr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67ACF5A-3347-D9AF-AE9D-E85C7FE0DE23}"/>
              </a:ext>
            </a:extLst>
          </p:cNvPr>
          <p:cNvSpPr txBox="1"/>
          <p:nvPr/>
        </p:nvSpPr>
        <p:spPr>
          <a:xfrm>
            <a:off x="449661" y="1403093"/>
            <a:ext cx="4046140" cy="1398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SMOTE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Upsampling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Near Miss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SMOTE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PCA</a:t>
            </a: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Near Miss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PCA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217C4-ABD8-8D14-CFD9-23CB737F86B4}"/>
              </a:ext>
            </a:extLst>
          </p:cNvPr>
          <p:cNvSpPr txBox="1"/>
          <p:nvPr/>
        </p:nvSpPr>
        <p:spPr>
          <a:xfrm>
            <a:off x="459978" y="3259023"/>
            <a:ext cx="4112021" cy="129266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dirty="0">
                <a:latin typeface="Calibri"/>
                <a:cs typeface="Calibri"/>
              </a:rPr>
              <a:t>KNN with SMOTE </a:t>
            </a:r>
            <a:r>
              <a:rPr lang="en-US" sz="1200" dirty="0" err="1">
                <a:latin typeface="Calibri"/>
                <a:cs typeface="Calibri"/>
              </a:rPr>
              <a:t>Upsampling</a:t>
            </a:r>
            <a:endParaRPr lang="en-US" sz="1200" dirty="0">
              <a:latin typeface="Calibri"/>
              <a:cs typeface="Calibri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dirty="0">
                <a:latin typeface="Calibri"/>
                <a:cs typeface="Calibri"/>
              </a:rPr>
              <a:t>KNN with Near Miss </a:t>
            </a:r>
            <a:r>
              <a:rPr lang="en-US" sz="1200" dirty="0" err="1">
                <a:latin typeface="Calibri"/>
                <a:cs typeface="Calibri"/>
              </a:rPr>
              <a:t>Downsampling</a:t>
            </a:r>
            <a:endParaRPr lang="en-US" sz="1200" dirty="0">
              <a:latin typeface="Calibri"/>
              <a:cs typeface="Calibri"/>
            </a:endParaRP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dirty="0">
                <a:latin typeface="Calibri"/>
                <a:cs typeface="Calibri"/>
              </a:rPr>
              <a:t>KNN without resampling</a:t>
            </a:r>
          </a:p>
          <a:p>
            <a:pPr marL="171450" indent="-171450"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dirty="0">
                <a:latin typeface="Calibri"/>
                <a:cs typeface="Calibri"/>
              </a:rPr>
              <a:t>Hyperparameter Tuning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BE860-71CF-CAD3-9692-D3C5C84EBEE1}"/>
              </a:ext>
            </a:extLst>
          </p:cNvPr>
          <p:cNvSpPr txBox="1"/>
          <p:nvPr/>
        </p:nvSpPr>
        <p:spPr>
          <a:xfrm>
            <a:off x="463947" y="2982024"/>
            <a:ext cx="4112020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ambria"/>
              </a:rPr>
              <a:t>K-Nearest </a:t>
            </a:r>
            <a:r>
              <a:rPr lang="en-US" sz="1200" b="1" dirty="0" err="1">
                <a:solidFill>
                  <a:srgbClr val="FFFFFF"/>
                </a:solidFill>
                <a:latin typeface="Cambria"/>
              </a:rPr>
              <a:t>Neighbours</a:t>
            </a:r>
            <a:r>
              <a:rPr lang="en-US" sz="1200" b="1" dirty="0">
                <a:solidFill>
                  <a:srgbClr val="FFFFFF"/>
                </a:solidFill>
                <a:latin typeface="Cambria"/>
              </a:rPr>
              <a:t> (KNN)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DAA9E9-F1FE-63DC-52D7-7A86411C8E19}"/>
              </a:ext>
            </a:extLst>
          </p:cNvPr>
          <p:cNvSpPr txBox="1"/>
          <p:nvPr/>
        </p:nvSpPr>
        <p:spPr>
          <a:xfrm>
            <a:off x="448865" y="1082675"/>
            <a:ext cx="8243887" cy="280967"/>
          </a:xfrm>
          <a:prstGeom prst="rect">
            <a:avLst/>
          </a:prstGeom>
          <a:solidFill>
            <a:srgbClr val="A86600"/>
          </a:solidFill>
          <a:ln>
            <a:solidFill>
              <a:srgbClr val="A86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ambria"/>
              </a:rPr>
              <a:t>Decision Tree (DT)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B91B42-FBFC-4DA2-A93C-D50FC3C4FF41}"/>
              </a:ext>
            </a:extLst>
          </p:cNvPr>
          <p:cNvSpPr/>
          <p:nvPr/>
        </p:nvSpPr>
        <p:spPr>
          <a:xfrm>
            <a:off x="450453" y="1080293"/>
            <a:ext cx="8243093" cy="1721226"/>
          </a:xfrm>
          <a:prstGeom prst="rect">
            <a:avLst/>
          </a:prstGeom>
          <a:noFill/>
          <a:ln>
            <a:solidFill>
              <a:srgbClr val="A8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B77867-AF28-0D45-A295-4514243EB119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Machine Learning Models</a:t>
            </a:r>
          </a:p>
        </p:txBody>
      </p:sp>
      <p:pic>
        <p:nvPicPr>
          <p:cNvPr id="14" name="Picture 12" descr="Brain in head with solid fill">
            <a:extLst>
              <a:ext uri="{FF2B5EF4-FFF2-40B4-BE49-F238E27FC236}">
                <a16:creationId xmlns:a16="http://schemas.microsoft.com/office/drawing/2014/main" id="{6727C49E-B2CB-ED48-BEB1-1CC407994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7777" y="233576"/>
            <a:ext cx="495701" cy="4957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59FE1BA-AF6A-DF4A-82D9-8B740CFEFD91}"/>
              </a:ext>
            </a:extLst>
          </p:cNvPr>
          <p:cNvSpPr txBox="1"/>
          <p:nvPr/>
        </p:nvSpPr>
        <p:spPr>
          <a:xfrm>
            <a:off x="4572000" y="1398849"/>
            <a:ext cx="4104084" cy="139842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SMOTE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Upsampling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LDA</a:t>
            </a: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 Near Miss </a:t>
            </a:r>
            <a:r>
              <a:rPr lang="en-US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Downsampling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LDA</a:t>
            </a: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DT without resampling</a:t>
            </a:r>
          </a:p>
          <a:p>
            <a:pPr marL="228600" indent="-171450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Hyperparameter Tuning</a:t>
            </a: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88C6DA-3FAF-6947-8F5C-1EF9D8BDF6FF}"/>
              </a:ext>
            </a:extLst>
          </p:cNvPr>
          <p:cNvSpPr txBox="1"/>
          <p:nvPr/>
        </p:nvSpPr>
        <p:spPr>
          <a:xfrm>
            <a:off x="4571999" y="3259023"/>
            <a:ext cx="4104085" cy="129266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234950" indent="-2349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Naïve Bayes without resampling</a:t>
            </a:r>
          </a:p>
          <a:p>
            <a:pPr marL="234950" indent="-2349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Random Forest without resampling</a:t>
            </a:r>
          </a:p>
          <a:p>
            <a:pPr marL="234950" indent="-2349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SVM with Near Miss </a:t>
            </a:r>
            <a:r>
              <a:rPr lang="en-US" sz="1200" dirty="0" err="1">
                <a:latin typeface="+mn-lt"/>
              </a:rPr>
              <a:t>Downsampling</a:t>
            </a:r>
            <a:endParaRPr lang="en-US" sz="1200" dirty="0">
              <a:latin typeface="+mn-lt"/>
            </a:endParaRPr>
          </a:p>
          <a:p>
            <a:pPr marL="234950" indent="-2349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 err="1">
                <a:latin typeface="+mn-lt"/>
              </a:rPr>
              <a:t>Hyperparamter</a:t>
            </a:r>
            <a:r>
              <a:rPr lang="en-US" sz="1200" dirty="0">
                <a:latin typeface="+mn-lt"/>
              </a:rPr>
              <a:t> Tuning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16FD8-E299-F54B-85E4-795C723B4A76}"/>
              </a:ext>
            </a:extLst>
          </p:cNvPr>
          <p:cNvSpPr txBox="1"/>
          <p:nvPr/>
        </p:nvSpPr>
        <p:spPr>
          <a:xfrm>
            <a:off x="4572000" y="2982023"/>
            <a:ext cx="4104084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rgbClr val="FFFFFF"/>
                </a:solidFill>
                <a:latin typeface="Cambria"/>
              </a:rPr>
              <a:t>Other Models</a:t>
            </a:r>
          </a:p>
        </p:txBody>
      </p:sp>
    </p:spTree>
    <p:extLst>
      <p:ext uri="{BB962C8B-B14F-4D97-AF65-F5344CB8AC3E}">
        <p14:creationId xmlns:p14="http://schemas.microsoft.com/office/powerpoint/2010/main" val="2475863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FA2B201-EDC0-CF4C-9669-E79B7D5D1CC8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Performance Comparison</a:t>
            </a:r>
          </a:p>
        </p:txBody>
      </p:sp>
      <p:pic>
        <p:nvPicPr>
          <p:cNvPr id="7" name="Picture 12" descr="Brain in head with solid fill">
            <a:extLst>
              <a:ext uri="{FF2B5EF4-FFF2-40B4-BE49-F238E27FC236}">
                <a16:creationId xmlns:a16="http://schemas.microsoft.com/office/drawing/2014/main" id="{C762C9F6-67D9-2149-87E3-940889EFB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7777" y="233576"/>
            <a:ext cx="495701" cy="4957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D1EDCC-B1F0-A747-AD52-AEA540787A4E}"/>
              </a:ext>
            </a:extLst>
          </p:cNvPr>
          <p:cNvSpPr txBox="1"/>
          <p:nvPr/>
        </p:nvSpPr>
        <p:spPr>
          <a:xfrm>
            <a:off x="417777" y="3364178"/>
            <a:ext cx="8293087" cy="1661993"/>
          </a:xfrm>
          <a:prstGeom prst="rect">
            <a:avLst/>
          </a:prstGeom>
          <a:noFill/>
          <a:ln>
            <a:solidFill>
              <a:srgbClr val="A866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Experimental results suggest that Random Forest without resampling and KNN without resampling perform the best amongst all other models in terms of </a:t>
            </a:r>
            <a:r>
              <a:rPr lang="en-US" sz="1200" dirty="0">
                <a:latin typeface="+mn-lt"/>
              </a:rPr>
              <a:t>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+mn-lt"/>
              </a:rPr>
              <a:t>ccuracy, Precision, Recall, F1 Score and Kappa Score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While feature extraction using linear PCA &amp; LDA do not fare well on the non-linear data,  as they lead to drop in accuracy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SMOTE </a:t>
            </a:r>
            <a:r>
              <a:rPr lang="en-US" sz="1200" dirty="0" err="1">
                <a:latin typeface="+mn-lt"/>
              </a:rPr>
              <a:t>Upsampling</a:t>
            </a:r>
            <a:r>
              <a:rPr lang="en-US" sz="1200" dirty="0">
                <a:latin typeface="+mn-lt"/>
              </a:rPr>
              <a:t> models drastically increases the computational time, and produces similar accuracy as those without any resampling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The effect of class imbalance, are however still reflected on all models without resampling, as seen in the ROC curves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2BFAA91-7444-C441-8D66-A09A1C012F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072747"/>
              </p:ext>
            </p:extLst>
          </p:nvPr>
        </p:nvGraphicFramePr>
        <p:xfrm>
          <a:off x="417777" y="847623"/>
          <a:ext cx="8248068" cy="24035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944548">
                  <a:extLst>
                    <a:ext uri="{9D8B030D-6E8A-4147-A177-3AD203B41FA5}">
                      <a16:colId xmlns:a16="http://schemas.microsoft.com/office/drawing/2014/main" val="241155479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016058493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435116333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2914626715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955711251"/>
                    </a:ext>
                  </a:extLst>
                </a:gridCol>
                <a:gridCol w="1060704">
                  <a:extLst>
                    <a:ext uri="{9D8B030D-6E8A-4147-A177-3AD203B41FA5}">
                      <a16:colId xmlns:a16="http://schemas.microsoft.com/office/drawing/2014/main" val="1248986166"/>
                    </a:ext>
                  </a:extLst>
                </a:gridCol>
              </a:tblGrid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Precision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Recall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F1 Score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Cohen Kappa Score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1444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Random Forest without resampling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0.808959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0.796925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0.808959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0.79869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0.654981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3125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 without resampling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0.798651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0.798294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0.798651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0.798471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0.657498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049009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 with SMOTE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Upsampling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0.795267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0.801758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0.795267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0.798198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0.657827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329221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 with SMOTE Upsampling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0.764228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0.772588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0.764228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0.767987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0.607222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228081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 without resampling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0.763337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0.762305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0.763337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0.762809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0.596681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967988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Decision Tree with SMOTE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Upsampling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and PCA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0.691158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0.721815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0.691158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0.703299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0.504504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556182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Decsion Tree with SMOTE Upsampling and LDA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0.602809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0.674628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0.602809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0.628327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0.394723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9862097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Naive Bayes without resampling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0.585144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0.44991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0.585144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0.480441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0.080746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253873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SVM with Near Miss Downsampling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0.299534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0.512324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0.299534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0.362867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0.078111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959390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KNN with Near Miss Downsampling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0.232508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0.566489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0.232508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0.268879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0.093552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579047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 with Near Miss Downsampling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0.224805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0.543185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0.224805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0.2626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0.07876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5806341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 with Near Miss Downsampling and LDA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0.204748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0.514249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0.204748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0.249713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0.057772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1887468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Decision Tree with Near Miss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Downsampling</a:t>
                      </a:r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and PCA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0.189016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0.520894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0.189016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0.224072</a:t>
                      </a:r>
                      <a:endParaRPr lang="en-US" sz="1000" b="1" i="0" u="none" strike="noStrike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0.059722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04102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30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1237D-9BC8-354F-99D0-2F8AA1B15CB3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Conclusion and Future Work</a:t>
            </a:r>
          </a:p>
        </p:txBody>
      </p:sp>
      <p:pic>
        <p:nvPicPr>
          <p:cNvPr id="6" name="Picture 12" descr="End with solid fill">
            <a:extLst>
              <a:ext uri="{FF2B5EF4-FFF2-40B4-BE49-F238E27FC236}">
                <a16:creationId xmlns:a16="http://schemas.microsoft.com/office/drawing/2014/main" id="{8119B66A-B234-B745-BBEA-BBEA593C81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17777" y="233576"/>
            <a:ext cx="495701" cy="4957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9DAD38-B2D8-B346-A421-EBAE0E453438}"/>
              </a:ext>
            </a:extLst>
          </p:cNvPr>
          <p:cNvSpPr txBox="1"/>
          <p:nvPr/>
        </p:nvSpPr>
        <p:spPr>
          <a:xfrm>
            <a:off x="413886" y="1329936"/>
            <a:ext cx="8208247" cy="2000548"/>
          </a:xfrm>
          <a:prstGeom prst="rect">
            <a:avLst/>
          </a:prstGeom>
          <a:noFill/>
          <a:ln>
            <a:solidFill>
              <a:srgbClr val="A86600"/>
            </a:solidFill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Data Volume – </a:t>
            </a:r>
            <a:r>
              <a:rPr lang="en-US" sz="1200" dirty="0">
                <a:latin typeface="+mn-lt"/>
              </a:rPr>
              <a:t>2 Million + records, made processing too complex in terms of time and application memory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Class Imbalance -</a:t>
            </a:r>
            <a:r>
              <a:rPr lang="en-US" sz="1200" dirty="0">
                <a:latin typeface="+mn-lt"/>
              </a:rPr>
              <a:t> Heavily imbalanced data with over 1.7M records (60%) for class 0 alone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Non-Linearity – </a:t>
            </a:r>
            <a:r>
              <a:rPr lang="en-US" sz="1200" dirty="0">
                <a:latin typeface="+mn-lt"/>
              </a:rPr>
              <a:t>Non-Linear data, due to which linear PCA and LDA were inefficient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Kernel Computations - </a:t>
            </a:r>
            <a:r>
              <a:rPr lang="en-US" sz="1200" dirty="0">
                <a:latin typeface="+mn-lt"/>
              </a:rPr>
              <a:t>Kernel methods such as Kernel PCA, Kernel SVM with any type of kernel required more computational resources than what is available in free versions of coding platforms 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Hyperparameter Tuning </a:t>
            </a:r>
            <a:r>
              <a:rPr lang="en-US" sz="1200" dirty="0">
                <a:latin typeface="+mn-lt"/>
              </a:rPr>
              <a:t>– Had to settle for experimenting with limited parameter options due to time and resource complexity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BDCB5F-423C-0B46-AED6-3B9550F27FE5}"/>
              </a:ext>
            </a:extLst>
          </p:cNvPr>
          <p:cNvSpPr txBox="1"/>
          <p:nvPr/>
        </p:nvSpPr>
        <p:spPr>
          <a:xfrm>
            <a:off x="406009" y="3536566"/>
            <a:ext cx="8216106" cy="27699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mbria" panose="02040503050406030204" pitchFamily="18" charset="0"/>
              </a:rPr>
              <a:t>Future Work</a:t>
            </a:r>
            <a:endParaRPr lang="en-US" sz="1100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CEBA3B-3EA1-8C4D-8BC4-5AC01ED9B36D}"/>
              </a:ext>
            </a:extLst>
          </p:cNvPr>
          <p:cNvSpPr txBox="1"/>
          <p:nvPr/>
        </p:nvSpPr>
        <p:spPr>
          <a:xfrm>
            <a:off x="409992" y="1048969"/>
            <a:ext cx="8212123" cy="280967"/>
          </a:xfrm>
          <a:prstGeom prst="rect">
            <a:avLst/>
          </a:prstGeom>
          <a:solidFill>
            <a:srgbClr val="A86600"/>
          </a:solidFill>
          <a:ln>
            <a:solidFill>
              <a:srgbClr val="A86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Cambria" panose="02040503050406030204" pitchFamily="18" charset="0"/>
              </a:rPr>
              <a:t>Challenges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01A93B-6530-0C4E-B7C6-E3820C7E97F3}"/>
              </a:ext>
            </a:extLst>
          </p:cNvPr>
          <p:cNvSpPr txBox="1"/>
          <p:nvPr/>
        </p:nvSpPr>
        <p:spPr>
          <a:xfrm>
            <a:off x="406009" y="3813565"/>
            <a:ext cx="8208247" cy="800219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Experiment further with non-linear dimensionality reduction methods such as TSNE, </a:t>
            </a:r>
            <a:r>
              <a:rPr lang="en-US" sz="1200" dirty="0" err="1">
                <a:latin typeface="+mn-lt"/>
              </a:rPr>
              <a:t>Isomap</a:t>
            </a:r>
            <a:r>
              <a:rPr lang="en-US" sz="1200" dirty="0">
                <a:latin typeface="+mn-lt"/>
              </a:rPr>
              <a:t>, etc. for feature extraction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Creating a separate binary classifier for predicting whether there is a drought, and if yes, build a multi-class classifier to further predict the level of drought in order to achieve better accuracies for each class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>
            <a:spLocks noGrp="1"/>
          </p:cNvSpPr>
          <p:nvPr>
            <p:ph type="ctrTitle"/>
          </p:nvPr>
        </p:nvSpPr>
        <p:spPr>
          <a:xfrm>
            <a:off x="2582944" y="2007909"/>
            <a:ext cx="3363013" cy="95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" sz="4800" b="1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Thank You!</a:t>
            </a:r>
            <a:endParaRPr sz="16600" dirty="0">
              <a:solidFill>
                <a:schemeClr val="accent2">
                  <a:lumMod val="50000"/>
                </a:schemeClr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9D921-0FA1-A4F8-7E2F-820631F5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52099"/>
            <a:ext cx="7886700" cy="2615640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CC42B9-0BCB-5948-AD76-C517DFE3D800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References</a:t>
            </a:r>
          </a:p>
        </p:txBody>
      </p:sp>
      <p:pic>
        <p:nvPicPr>
          <p:cNvPr id="7" name="Picture 12" descr="Books on shelf with solid fill">
            <a:extLst>
              <a:ext uri="{FF2B5EF4-FFF2-40B4-BE49-F238E27FC236}">
                <a16:creationId xmlns:a16="http://schemas.microsoft.com/office/drawing/2014/main" id="{BF7F9CC7-97C6-3E46-BAD1-43A3315ED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17777" y="233576"/>
            <a:ext cx="495701" cy="49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69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914400" y="263406"/>
            <a:ext cx="8371500" cy="6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Calibri"/>
              <a:buNone/>
            </a:pPr>
            <a:r>
              <a:rPr lang="en-US" sz="2600" b="1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  <a:cs typeface="Cambria"/>
                <a:sym typeface="Cambria"/>
              </a:rPr>
              <a:t>Project Background</a:t>
            </a:r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6402873" y="1382836"/>
            <a:ext cx="2386526" cy="2669202"/>
          </a:xfrm>
          <a:prstGeom prst="rect">
            <a:avLst/>
          </a:prstGeom>
          <a:noFill/>
          <a:ln>
            <a:solidFill>
              <a:srgbClr val="A86600"/>
            </a:solidFill>
          </a:ln>
        </p:spPr>
      </p:pic>
      <p:pic>
        <p:nvPicPr>
          <p:cNvPr id="2050" name="Picture 2" descr="Person with idea with solid fill">
            <a:extLst>
              <a:ext uri="{FF2B5EF4-FFF2-40B4-BE49-F238E27FC236}">
                <a16:creationId xmlns:a16="http://schemas.microsoft.com/office/drawing/2014/main" id="{0A2D251F-1085-BF5A-F2A3-300B22342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469067" y="227180"/>
            <a:ext cx="504586" cy="5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1B7FDEF-A4F2-D88C-AE5C-DFD66D3DC5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704559"/>
              </p:ext>
            </p:extLst>
          </p:nvPr>
        </p:nvGraphicFramePr>
        <p:xfrm>
          <a:off x="973653" y="1455122"/>
          <a:ext cx="5212320" cy="2524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7" name="Google Shape;92;p14">
            <a:extLst>
              <a:ext uri="{FF2B5EF4-FFF2-40B4-BE49-F238E27FC236}">
                <a16:creationId xmlns:a16="http://schemas.microsoft.com/office/drawing/2014/main" id="{363E83FD-A494-EA4A-B7B6-28F5C8634527}"/>
              </a:ext>
            </a:extLst>
          </p:cNvPr>
          <p:cNvSpPr txBox="1"/>
          <p:nvPr/>
        </p:nvSpPr>
        <p:spPr>
          <a:xfrm>
            <a:off x="340799" y="4921808"/>
            <a:ext cx="8448600" cy="320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190000"/>
              </a:lnSpc>
              <a:buClr>
                <a:schemeClr val="dk1"/>
              </a:buClr>
              <a:buSzPts val="466"/>
            </a:pPr>
            <a:r>
              <a:rPr lang="en" sz="466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Image Source: 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https://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www.google.com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search?q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facial+feature+extraction&amp;tbm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</a:t>
            </a:r>
            <a:r>
              <a:rPr lang="en-US" sz="466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isch&amp;ved</a:t>
            </a:r>
            <a:r>
              <a:rPr lang="en-US" sz="466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=2ahUKEwinnJ3ihM73AhWaKjQIHb_&amp;gs_lcp=CgNpbWcQAzIFCAAQgAQyBAgAEBgyBAgAEBgyBAgAEBgyBAgAEBg6BAgAEEM6BggAEAgQHjoICAAQgAQQsQM6BwgAELEDEEM6CAgAELEDE</a:t>
            </a: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447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0D757D2B-362B-1344-A67C-86B548968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209" y="2278965"/>
            <a:ext cx="1599346" cy="110354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1C2CEE2-CC44-D742-A50F-993CA1CC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039" y="2267791"/>
            <a:ext cx="1500812" cy="1129361"/>
          </a:xfrm>
          <a:prstGeom prst="rect">
            <a:avLst/>
          </a:prstGeom>
        </p:spPr>
      </p:pic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932022" y="260410"/>
            <a:ext cx="8371500" cy="548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96969"/>
              <a:buFont typeface="Calibri"/>
              <a:buNone/>
            </a:pPr>
            <a:r>
              <a:rPr lang="en" sz="2600" b="1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  <a:sym typeface="Cambria"/>
              </a:rPr>
              <a:t>Executive Summary</a:t>
            </a:r>
            <a:endParaRPr lang="en-US" sz="2600" b="1" dirty="0">
              <a:solidFill>
                <a:schemeClr val="accent2">
                  <a:lumMod val="50000"/>
                </a:schemeClr>
              </a:solidFill>
              <a:latin typeface="Cambria"/>
              <a:ea typeface="Cambria"/>
              <a:cs typeface="Calibri Light" panose="020F0302020204030204"/>
            </a:endParaRPr>
          </a:p>
        </p:txBody>
      </p:sp>
      <p:pic>
        <p:nvPicPr>
          <p:cNvPr id="204" name="Picture 204" descr="Icon&#10;&#10;Description automatically generated">
            <a:extLst>
              <a:ext uri="{FF2B5EF4-FFF2-40B4-BE49-F238E27FC236}">
                <a16:creationId xmlns:a16="http://schemas.microsoft.com/office/drawing/2014/main" id="{9C761709-087E-BD8A-47D2-FA9F6382233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alphaModFix amt="8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62000"/>
                    </a14:imgEffect>
                    <a14:imgEffect>
                      <a14:colorTemperature colorTemp="1500"/>
                    </a14:imgEffect>
                    <a14:imgEffect>
                      <a14:saturation sat="400000"/>
                    </a14:imgEffect>
                    <a14:imgEffect>
                      <a14:brightnessContrast bright="-45000"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44143" y="757781"/>
            <a:ext cx="3347357" cy="4315648"/>
          </a:xfrm>
          <a:prstGeom prst="rect">
            <a:avLst/>
          </a:prstGeom>
        </p:spPr>
      </p:pic>
      <p:sp>
        <p:nvSpPr>
          <p:cNvPr id="208" name="TextBox 207">
            <a:extLst>
              <a:ext uri="{FF2B5EF4-FFF2-40B4-BE49-F238E27FC236}">
                <a16:creationId xmlns:a16="http://schemas.microsoft.com/office/drawing/2014/main" id="{CD1D65E1-04A1-C51A-ADBB-235248E2ABE8}"/>
              </a:ext>
            </a:extLst>
          </p:cNvPr>
          <p:cNvSpPr txBox="1"/>
          <p:nvPr/>
        </p:nvSpPr>
        <p:spPr>
          <a:xfrm>
            <a:off x="4327509" y="1144452"/>
            <a:ext cx="1838498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Data Sourcing</a:t>
            </a:r>
          </a:p>
          <a:p>
            <a:pPr algn="r"/>
            <a:r>
              <a:rPr lang="en-US" sz="1100" dirty="0">
                <a:latin typeface="Calibri"/>
              </a:rPr>
              <a:t>Collecting data from US Drought monitor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64B517F-EBEC-3806-556E-FC208A306248}"/>
              </a:ext>
            </a:extLst>
          </p:cNvPr>
          <p:cNvSpPr txBox="1"/>
          <p:nvPr/>
        </p:nvSpPr>
        <p:spPr>
          <a:xfrm>
            <a:off x="7291929" y="1864224"/>
            <a:ext cx="1776634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Data Cleaning</a:t>
            </a:r>
          </a:p>
          <a:p>
            <a:r>
              <a:rPr lang="en-US" sz="1100" dirty="0">
                <a:latin typeface="Calibri"/>
              </a:rPr>
              <a:t>Handling missing values, outliers, reformatting and resampling data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C5CC59B9-9A72-7D57-9AD3-CD55A8D541DD}"/>
              </a:ext>
            </a:extLst>
          </p:cNvPr>
          <p:cNvSpPr txBox="1"/>
          <p:nvPr/>
        </p:nvSpPr>
        <p:spPr>
          <a:xfrm>
            <a:off x="3787710" y="2615523"/>
            <a:ext cx="1633456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Feature Extraction</a:t>
            </a:r>
          </a:p>
          <a:p>
            <a:pPr algn="r"/>
            <a:r>
              <a:rPr lang="en-US" sz="1100" dirty="0">
                <a:latin typeface="Calibri"/>
              </a:rPr>
              <a:t>RFE Using Random Forest, PCA and LDA</a:t>
            </a:r>
            <a:endParaRPr lang="en-US" dirty="0">
              <a:latin typeface="Calibri"/>
            </a:endParaRP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50A5BFE1-78B8-582A-2458-676998CE37B7}"/>
              </a:ext>
            </a:extLst>
          </p:cNvPr>
          <p:cNvSpPr txBox="1"/>
          <p:nvPr/>
        </p:nvSpPr>
        <p:spPr>
          <a:xfrm>
            <a:off x="7510115" y="3287538"/>
            <a:ext cx="163388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Model Development</a:t>
            </a:r>
          </a:p>
          <a:p>
            <a:r>
              <a:rPr lang="en-US" sz="1100" dirty="0">
                <a:latin typeface="Calibri"/>
              </a:rPr>
              <a:t>Decision Tree, KNN, Naïve Bayes, Random Forest and SVM</a:t>
            </a:r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966337BC-8280-810C-673D-3EE86C2C2EEB}"/>
              </a:ext>
            </a:extLst>
          </p:cNvPr>
          <p:cNvSpPr txBox="1"/>
          <p:nvPr/>
        </p:nvSpPr>
        <p:spPr>
          <a:xfrm>
            <a:off x="4773483" y="4542179"/>
            <a:ext cx="2907084" cy="6001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Performance Comparison</a:t>
            </a:r>
          </a:p>
          <a:p>
            <a:pPr algn="r"/>
            <a:r>
              <a:rPr lang="en-US" sz="1100" dirty="0">
                <a:latin typeface="Calibri"/>
              </a:rPr>
              <a:t>Using metrics such as Accuracy, Precision, Recall, F1 Score, Kappa Score and ROC Curve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917A778F-43FA-1CE3-7635-B8200E1BE639}"/>
              </a:ext>
            </a:extLst>
          </p:cNvPr>
          <p:cNvSpPr txBox="1"/>
          <p:nvPr/>
        </p:nvSpPr>
        <p:spPr>
          <a:xfrm>
            <a:off x="872572" y="922305"/>
            <a:ext cx="11253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10M  Days Weather Data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578DD532-7E28-F1BD-666E-26F04B53C5C1}"/>
              </a:ext>
            </a:extLst>
          </p:cNvPr>
          <p:cNvSpPr/>
          <p:nvPr/>
        </p:nvSpPr>
        <p:spPr>
          <a:xfrm>
            <a:off x="482211" y="906857"/>
            <a:ext cx="1529453" cy="4449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1" name="Graphic 221" descr="Partial sun with solid fill">
            <a:extLst>
              <a:ext uri="{FF2B5EF4-FFF2-40B4-BE49-F238E27FC236}">
                <a16:creationId xmlns:a16="http://schemas.microsoft.com/office/drawing/2014/main" id="{10CBA362-4860-E08A-713E-FED70793BF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38885" y="924972"/>
            <a:ext cx="402564" cy="402564"/>
          </a:xfrm>
          <a:prstGeom prst="rect">
            <a:avLst/>
          </a:prstGeom>
        </p:spPr>
      </p:pic>
      <p:sp>
        <p:nvSpPr>
          <p:cNvPr id="224" name="TextBox 223">
            <a:extLst>
              <a:ext uri="{FF2B5EF4-FFF2-40B4-BE49-F238E27FC236}">
                <a16:creationId xmlns:a16="http://schemas.microsoft.com/office/drawing/2014/main" id="{EA2F40AA-CA86-D4A4-F9BE-39C1D71EC442}"/>
              </a:ext>
            </a:extLst>
          </p:cNvPr>
          <p:cNvSpPr txBox="1"/>
          <p:nvPr/>
        </p:nvSpPr>
        <p:spPr>
          <a:xfrm>
            <a:off x="2415529" y="913580"/>
            <a:ext cx="1259026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2.7 M </a:t>
            </a:r>
            <a:endParaRPr lang="en-US" sz="1100" b="1" dirty="0">
              <a:solidFill>
                <a:schemeClr val="accent2">
                  <a:lumMod val="50000"/>
                </a:schemeClr>
              </a:solidFill>
              <a:ea typeface="Calibri"/>
            </a:endParaRPr>
          </a:p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Drought Entries</a:t>
            </a:r>
            <a:endParaRPr lang="en-US" sz="11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5" name="Rectangle 224">
            <a:extLst>
              <a:ext uri="{FF2B5EF4-FFF2-40B4-BE49-F238E27FC236}">
                <a16:creationId xmlns:a16="http://schemas.microsoft.com/office/drawing/2014/main" id="{3ABC07AE-6603-EE48-8F29-861C207B22A4}"/>
              </a:ext>
            </a:extLst>
          </p:cNvPr>
          <p:cNvSpPr/>
          <p:nvPr/>
        </p:nvSpPr>
        <p:spPr>
          <a:xfrm>
            <a:off x="2164772" y="906857"/>
            <a:ext cx="1529452" cy="4449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8" name="Graphic 228" descr="Desert scene with solid fill">
            <a:extLst>
              <a:ext uri="{FF2B5EF4-FFF2-40B4-BE49-F238E27FC236}">
                <a16:creationId xmlns:a16="http://schemas.microsoft.com/office/drawing/2014/main" id="{94E79AF8-3377-4C00-A11C-BE8A49D1A7E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2220032" y="951917"/>
            <a:ext cx="351626" cy="351626"/>
          </a:xfrm>
          <a:prstGeom prst="rect">
            <a:avLst/>
          </a:prstGeom>
        </p:spPr>
      </p:pic>
      <p:sp>
        <p:nvSpPr>
          <p:cNvPr id="241" name="TextBox 240">
            <a:extLst>
              <a:ext uri="{FF2B5EF4-FFF2-40B4-BE49-F238E27FC236}">
                <a16:creationId xmlns:a16="http://schemas.microsoft.com/office/drawing/2014/main" id="{DC888CBA-47A1-A1A0-21A9-F1C57186A359}"/>
              </a:ext>
            </a:extLst>
          </p:cNvPr>
          <p:cNvSpPr txBox="1"/>
          <p:nvPr/>
        </p:nvSpPr>
        <p:spPr>
          <a:xfrm>
            <a:off x="837230" y="1444534"/>
            <a:ext cx="116904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5 Drought</a:t>
            </a:r>
          </a:p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Levels</a:t>
            </a:r>
          </a:p>
        </p:txBody>
      </p:sp>
      <p:sp>
        <p:nvSpPr>
          <p:cNvPr id="242" name="Rectangle 241">
            <a:extLst>
              <a:ext uri="{FF2B5EF4-FFF2-40B4-BE49-F238E27FC236}">
                <a16:creationId xmlns:a16="http://schemas.microsoft.com/office/drawing/2014/main" id="{578B88B9-B0E7-7038-CE56-FC492352B157}"/>
              </a:ext>
            </a:extLst>
          </p:cNvPr>
          <p:cNvSpPr/>
          <p:nvPr/>
        </p:nvSpPr>
        <p:spPr>
          <a:xfrm>
            <a:off x="481770" y="1437811"/>
            <a:ext cx="1529453" cy="4449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Graphic 244" descr="Dim (Smaller Sun) with solid fill">
            <a:extLst>
              <a:ext uri="{FF2B5EF4-FFF2-40B4-BE49-F238E27FC236}">
                <a16:creationId xmlns:a16="http://schemas.microsoft.com/office/drawing/2014/main" id="{22979653-27A4-3445-C9E5-08B7DEA8E22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23943" y="1491595"/>
            <a:ext cx="338540" cy="338540"/>
          </a:xfrm>
          <a:prstGeom prst="rect">
            <a:avLst/>
          </a:prstGeom>
        </p:spPr>
      </p:pic>
      <p:sp>
        <p:nvSpPr>
          <p:cNvPr id="247" name="TextBox 246">
            <a:extLst>
              <a:ext uri="{FF2B5EF4-FFF2-40B4-BE49-F238E27FC236}">
                <a16:creationId xmlns:a16="http://schemas.microsoft.com/office/drawing/2014/main" id="{72E77753-DB09-2189-2F55-4344EDFB1DAF}"/>
              </a:ext>
            </a:extLst>
          </p:cNvPr>
          <p:cNvSpPr txBox="1"/>
          <p:nvPr/>
        </p:nvSpPr>
        <p:spPr>
          <a:xfrm>
            <a:off x="2520193" y="1457621"/>
            <a:ext cx="117344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libri"/>
                <a:ea typeface="Calibri"/>
                <a:cs typeface="Calibri"/>
              </a:rPr>
              <a:t>18 Weather Attributes</a:t>
            </a:r>
          </a:p>
        </p:txBody>
      </p:sp>
      <p:sp>
        <p:nvSpPr>
          <p:cNvPr id="248" name="Rectangle 247">
            <a:extLst>
              <a:ext uri="{FF2B5EF4-FFF2-40B4-BE49-F238E27FC236}">
                <a16:creationId xmlns:a16="http://schemas.microsoft.com/office/drawing/2014/main" id="{39595B0C-7797-4583-C93A-EA9AF3D79AD5}"/>
              </a:ext>
            </a:extLst>
          </p:cNvPr>
          <p:cNvSpPr/>
          <p:nvPr/>
        </p:nvSpPr>
        <p:spPr>
          <a:xfrm>
            <a:off x="2164733" y="1450898"/>
            <a:ext cx="1529451" cy="444985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0" name="Graphic 250" descr="Windy with solid fill">
            <a:extLst>
              <a:ext uri="{FF2B5EF4-FFF2-40B4-BE49-F238E27FC236}">
                <a16:creationId xmlns:a16="http://schemas.microsoft.com/office/drawing/2014/main" id="{886594F6-D31D-B44E-11D3-6E213755DFB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2211306" y="1501603"/>
            <a:ext cx="338538" cy="338538"/>
          </a:xfrm>
          <a:prstGeom prst="rect">
            <a:avLst/>
          </a:prstGeom>
        </p:spPr>
      </p:pic>
      <p:pic>
        <p:nvPicPr>
          <p:cNvPr id="264" name="Graphic 264" descr="Marker with solid fill">
            <a:extLst>
              <a:ext uri="{FF2B5EF4-FFF2-40B4-BE49-F238E27FC236}">
                <a16:creationId xmlns:a16="http://schemas.microsoft.com/office/drawing/2014/main" id="{0F1F715A-38A2-F197-7108-9FA2B0C12A9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94739" y="1665203"/>
            <a:ext cx="539217" cy="539217"/>
          </a:xfrm>
          <a:prstGeom prst="rect">
            <a:avLst/>
          </a:prstGeom>
        </p:spPr>
      </p:pic>
      <p:pic>
        <p:nvPicPr>
          <p:cNvPr id="265" name="Graphic 264" descr="Marker with solid fill">
            <a:extLst>
              <a:ext uri="{FF2B5EF4-FFF2-40B4-BE49-F238E27FC236}">
                <a16:creationId xmlns:a16="http://schemas.microsoft.com/office/drawing/2014/main" id="{09DDFA4A-C943-6C52-92EA-265BCC6BD4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895881" y="2236702"/>
            <a:ext cx="539217" cy="539217"/>
          </a:xfrm>
          <a:prstGeom prst="rect">
            <a:avLst/>
          </a:prstGeom>
        </p:spPr>
      </p:pic>
      <p:pic>
        <p:nvPicPr>
          <p:cNvPr id="266" name="Graphic 264" descr="Marker with solid fill">
            <a:extLst>
              <a:ext uri="{FF2B5EF4-FFF2-40B4-BE49-F238E27FC236}">
                <a16:creationId xmlns:a16="http://schemas.microsoft.com/office/drawing/2014/main" id="{1CA65F99-B1C2-7235-CC71-AD1561383B6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83976" y="3000156"/>
            <a:ext cx="539217" cy="539217"/>
          </a:xfrm>
          <a:prstGeom prst="rect">
            <a:avLst/>
          </a:prstGeom>
        </p:spPr>
      </p:pic>
      <p:pic>
        <p:nvPicPr>
          <p:cNvPr id="267" name="Graphic 264" descr="Marker with solid fill">
            <a:extLst>
              <a:ext uri="{FF2B5EF4-FFF2-40B4-BE49-F238E27FC236}">
                <a16:creationId xmlns:a16="http://schemas.microsoft.com/office/drawing/2014/main" id="{84581AE8-FA26-92A9-F165-B2C4E050F0B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142441" y="3885762"/>
            <a:ext cx="539217" cy="539217"/>
          </a:xfrm>
          <a:prstGeom prst="rect">
            <a:avLst/>
          </a:prstGeom>
        </p:spPr>
      </p:pic>
      <p:pic>
        <p:nvPicPr>
          <p:cNvPr id="268" name="Graphic 264" descr="Marker with solid fill">
            <a:extLst>
              <a:ext uri="{FF2B5EF4-FFF2-40B4-BE49-F238E27FC236}">
                <a16:creationId xmlns:a16="http://schemas.microsoft.com/office/drawing/2014/main" id="{9DE3D934-F76C-A898-FAD5-1F3D64C2696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27029" y="4343835"/>
            <a:ext cx="539217" cy="539217"/>
          </a:xfrm>
          <a:prstGeom prst="rect">
            <a:avLst/>
          </a:prstGeom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8340294-BAF0-6159-7942-B71A377BD640}"/>
              </a:ext>
            </a:extLst>
          </p:cNvPr>
          <p:cNvGrpSpPr/>
          <p:nvPr/>
        </p:nvGrpSpPr>
        <p:grpSpPr>
          <a:xfrm>
            <a:off x="471626" y="1994922"/>
            <a:ext cx="3228726" cy="1402230"/>
            <a:chOff x="471626" y="1994922"/>
            <a:chExt cx="3228726" cy="1402230"/>
          </a:xfrm>
        </p:grpSpPr>
        <p:sp>
          <p:nvSpPr>
            <p:cNvPr id="275" name="TextBox 274">
              <a:extLst>
                <a:ext uri="{FF2B5EF4-FFF2-40B4-BE49-F238E27FC236}">
                  <a16:creationId xmlns:a16="http://schemas.microsoft.com/office/drawing/2014/main" id="{41AEE155-6339-8A54-8F2F-0890E939572D}"/>
                </a:ext>
              </a:extLst>
            </p:cNvPr>
            <p:cNvSpPr txBox="1"/>
            <p:nvPr/>
          </p:nvSpPr>
          <p:spPr>
            <a:xfrm rot="10800000" flipV="1">
              <a:off x="471626" y="1994922"/>
              <a:ext cx="3228320" cy="261610"/>
            </a:xfrm>
            <a:prstGeom prst="rect">
              <a:avLst/>
            </a:prstGeom>
            <a:solidFill>
              <a:srgbClr val="A86600"/>
            </a:solidFill>
            <a:ln>
              <a:solidFill>
                <a:srgbClr val="A86600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FFFF"/>
                  </a:solidFill>
                  <a:latin typeface="Cambria"/>
                </a:rPr>
                <a:t>Non-Linear and Imbalanced Data</a:t>
              </a:r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782D7710-4DDF-880A-D2C7-0217008C842F}"/>
                </a:ext>
              </a:extLst>
            </p:cNvPr>
            <p:cNvSpPr/>
            <p:nvPr/>
          </p:nvSpPr>
          <p:spPr>
            <a:xfrm>
              <a:off x="472032" y="2040385"/>
              <a:ext cx="3228320" cy="1356767"/>
            </a:xfrm>
            <a:prstGeom prst="rect">
              <a:avLst/>
            </a:prstGeom>
            <a:noFill/>
            <a:ln>
              <a:solidFill>
                <a:srgbClr val="A8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8" name="TextBox 277">
            <a:extLst>
              <a:ext uri="{FF2B5EF4-FFF2-40B4-BE49-F238E27FC236}">
                <a16:creationId xmlns:a16="http://schemas.microsoft.com/office/drawing/2014/main" id="{B79E3EB9-C129-96EE-BF1D-E63186AB1B64}"/>
              </a:ext>
            </a:extLst>
          </p:cNvPr>
          <p:cNvSpPr txBox="1"/>
          <p:nvPr/>
        </p:nvSpPr>
        <p:spPr>
          <a:xfrm rot="-10800000" flipV="1">
            <a:off x="4614922" y="442506"/>
            <a:ext cx="345436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Drought Prediction From Meteorological Data</a:t>
            </a:r>
            <a:endParaRPr lang="en-US" sz="1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E461AB-C063-4773-C51D-E6A2A5A080A6}"/>
              </a:ext>
            </a:extLst>
          </p:cNvPr>
          <p:cNvSpPr txBox="1"/>
          <p:nvPr/>
        </p:nvSpPr>
        <p:spPr>
          <a:xfrm>
            <a:off x="391720" y="3461780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 dirty="0">
                <a:solidFill>
                  <a:schemeClr val="accent2">
                    <a:lumMod val="50000"/>
                  </a:schemeClr>
                </a:solidFill>
                <a:latin typeface="Cambria"/>
              </a:rPr>
              <a:t>Performance Comparison</a:t>
            </a:r>
          </a:p>
        </p:txBody>
      </p:sp>
      <p:pic>
        <p:nvPicPr>
          <p:cNvPr id="46" name="Picture 2" descr="Office worker female with solid fill">
            <a:extLst>
              <a:ext uri="{FF2B5EF4-FFF2-40B4-BE49-F238E27FC236}">
                <a16:creationId xmlns:a16="http://schemas.microsoft.com/office/drawing/2014/main" id="{9DB253A3-3026-BB49-9C7B-F39144786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/>
        </p:blipFill>
        <p:spPr bwMode="auto">
          <a:xfrm>
            <a:off x="469067" y="227180"/>
            <a:ext cx="504586" cy="50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6B092A2-5A49-6341-9B1E-356DADF49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2607955"/>
              </p:ext>
            </p:extLst>
          </p:nvPr>
        </p:nvGraphicFramePr>
        <p:xfrm>
          <a:off x="469067" y="3725264"/>
          <a:ext cx="3940190" cy="137346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1896">
                  <a:extLst>
                    <a:ext uri="{9D8B030D-6E8A-4147-A177-3AD203B41FA5}">
                      <a16:colId xmlns:a16="http://schemas.microsoft.com/office/drawing/2014/main" val="2411554791"/>
                    </a:ext>
                  </a:extLst>
                </a:gridCol>
                <a:gridCol w="695325">
                  <a:extLst>
                    <a:ext uri="{9D8B030D-6E8A-4147-A177-3AD203B41FA5}">
                      <a16:colId xmlns:a16="http://schemas.microsoft.com/office/drawing/2014/main" val="2016058493"/>
                    </a:ext>
                  </a:extLst>
                </a:gridCol>
                <a:gridCol w="1112969">
                  <a:extLst>
                    <a:ext uri="{9D8B030D-6E8A-4147-A177-3AD203B41FA5}">
                      <a16:colId xmlns:a16="http://schemas.microsoft.com/office/drawing/2014/main" val="1248986166"/>
                    </a:ext>
                  </a:extLst>
                </a:gridCol>
              </a:tblGrid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Algorithm/ Metric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Accuracy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Cohen Kappa Score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A8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41444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Random Forest without resampling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0.808959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0.654981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503125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 without resampling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0.798651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0.657498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4049009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KNN with SMOTE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Upsampling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0.795267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0.657827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329221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Decision Tree with SMOTE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Upsampling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0.764228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0.607222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4228081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</a:rPr>
                        <a:t>Decision Tree without resampling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0.763337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0.596681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8967988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Naive Bayes without resampling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0.585144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0.080746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253873"/>
                  </a:ext>
                </a:extLst>
              </a:tr>
              <a:tr h="1716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SVM with Near Miss </a:t>
                      </a:r>
                      <a:r>
                        <a:rPr lang="en-US" sz="10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Downsampling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L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0.299534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u="none" strike="noStrike" dirty="0">
                          <a:solidFill>
                            <a:schemeClr val="accent2">
                              <a:lumMod val="50000"/>
                            </a:schemeClr>
                          </a:solidFill>
                          <a:effectLst/>
                        </a:rPr>
                        <a:t>0.078111</a:t>
                      </a:r>
                      <a:endParaRPr lang="en-US" sz="1000" b="1" i="0" u="none" strike="noStrike" dirty="0">
                        <a:solidFill>
                          <a:schemeClr val="accent2">
                            <a:lumMod val="50000"/>
                          </a:schemeClr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8048" marR="8048" marT="8048" marB="0" anchor="b">
                    <a:lnR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8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89593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3E2C351-E166-18BF-615B-BD4630EF283D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Literature Survey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B42BEBE-642A-8A08-A50B-BDC70FA2D6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9156414"/>
              </p:ext>
            </p:extLst>
          </p:nvPr>
        </p:nvGraphicFramePr>
        <p:xfrm>
          <a:off x="504106" y="1005223"/>
          <a:ext cx="8135787" cy="3858981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968544">
                  <a:extLst>
                    <a:ext uri="{9D8B030D-6E8A-4147-A177-3AD203B41FA5}">
                      <a16:colId xmlns:a16="http://schemas.microsoft.com/office/drawing/2014/main" val="4211601042"/>
                    </a:ext>
                  </a:extLst>
                </a:gridCol>
                <a:gridCol w="1615215">
                  <a:extLst>
                    <a:ext uri="{9D8B030D-6E8A-4147-A177-3AD203B41FA5}">
                      <a16:colId xmlns:a16="http://schemas.microsoft.com/office/drawing/2014/main" val="937124225"/>
                    </a:ext>
                  </a:extLst>
                </a:gridCol>
                <a:gridCol w="2384967">
                  <a:extLst>
                    <a:ext uri="{9D8B030D-6E8A-4147-A177-3AD203B41FA5}">
                      <a16:colId xmlns:a16="http://schemas.microsoft.com/office/drawing/2014/main" val="2862870313"/>
                    </a:ext>
                  </a:extLst>
                </a:gridCol>
                <a:gridCol w="2167061">
                  <a:extLst>
                    <a:ext uri="{9D8B030D-6E8A-4147-A177-3AD203B41FA5}">
                      <a16:colId xmlns:a16="http://schemas.microsoft.com/office/drawing/2014/main" val="668739190"/>
                    </a:ext>
                  </a:extLst>
                </a:gridCol>
              </a:tblGrid>
              <a:tr h="429211"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Paper Title, Author and Publication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Objective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Methodology Used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Result</a:t>
                      </a:r>
                    </a:p>
                  </a:txBody>
                  <a:tcPr marT="91440" marB="9144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5540430"/>
                  </a:ext>
                </a:extLst>
              </a:tr>
              <a:tr h="1661183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Joint Motion Information Extraction and Human Behavior Recognition in Video</a:t>
                      </a:r>
                      <a:br>
                        <a:rPr lang="en-US" sz="1100" b="0" u="none" strike="noStrike" noProof="0" dirty="0">
                          <a:effectLst/>
                          <a:latin typeface="+mn-lt"/>
                        </a:rPr>
                      </a:b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 Based on Deep Learning, Kai Zhang and Wenjie Ling, IEEE SENSORS JOURNAL, OCTOBER 15, 2020 </a:t>
                      </a:r>
                      <a:endParaRPr lang="en-US" sz="1100" b="0" u="none" strike="noStrike" noProof="0" dirty="0">
                        <a:latin typeface="+mn-lt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Recognize human behavior using deep learning algorithm by using joint motion information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indent="-17145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DCNN was used, static and dynamic features were extracted from images</a:t>
                      </a:r>
                    </a:p>
                    <a:p>
                      <a:pPr marL="171450" indent="-17145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Spatial and time channel uses VGGNET16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Boxing action has the highest accuracy of 92.12% and the least accuracy was of jogging, 51.62 % </a:t>
                      </a:r>
                      <a:endParaRPr lang="en-US" sz="1100" dirty="0">
                        <a:latin typeface="+mn-lt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Boxing has more static features and hence its spatial interpretation is much easier compared to jogging which has more dynamic characteristics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333946"/>
                  </a:ext>
                </a:extLst>
              </a:tr>
              <a:tr h="1618701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DAiSEE: Towards User Engagement Recognition in the Wild, Abhay Gupta, Arjun D’Cunha, Kamal Awasthi and Vineeth Balasubramanian   ,JOURNAL OF LATEX CLASS FILES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  <a:latin typeface="+mn-lt"/>
                        </a:rPr>
                        <a:t>DAiSEE dataset was introduced publicly to determine affective states of students. 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Two </a:t>
                      </a:r>
                      <a:r>
                        <a:rPr lang="en-US" sz="1100" b="0" u="none" strike="noStrike" noProof="0" dirty="0" err="1">
                          <a:effectLst/>
                          <a:latin typeface="+mn-lt"/>
                        </a:rPr>
                        <a:t>InceptionNet</a:t>
                      </a: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 V3 models were developed. It was derived from CNN and pre- trained using ImageNet</a:t>
                      </a:r>
                      <a:endParaRPr lang="en-US" sz="1100" dirty="0">
                        <a:latin typeface="+mn-lt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C3D model and a Long-Term Recurrent Convolutional Network was created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LRCN performed better than C3D and </a:t>
                      </a:r>
                      <a:r>
                        <a:rPr lang="en-US" sz="1100" b="0" u="none" strike="noStrike" noProof="0" dirty="0" err="1">
                          <a:effectLst/>
                          <a:latin typeface="+mn-lt"/>
                        </a:rPr>
                        <a:t>InceptionNet</a:t>
                      </a: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. LRCN achieved </a:t>
                      </a: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u="none" strike="noStrike" noProof="0" dirty="0">
                          <a:effectLst/>
                          <a:latin typeface="+mn-lt"/>
                        </a:rPr>
                        <a:t>73.5%, 72.3%, 57.9%, and 53.7% accuracy in identifying frustration, confusion, engagement, and boredom, respectively based on the comparative analysis between the models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1107"/>
                  </a:ext>
                </a:extLst>
              </a:tr>
            </a:tbl>
          </a:graphicData>
        </a:graphic>
      </p:graphicFrame>
      <p:pic>
        <p:nvPicPr>
          <p:cNvPr id="11" name="Picture 12" descr="Books with solid fill">
            <a:extLst>
              <a:ext uri="{FF2B5EF4-FFF2-40B4-BE49-F238E27FC236}">
                <a16:creationId xmlns:a16="http://schemas.microsoft.com/office/drawing/2014/main" id="{79D8C6EB-B99F-2058-D7F1-F652D5843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9496" y="233576"/>
            <a:ext cx="495701" cy="4957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3134578-7ABB-1CD4-E6F0-7F2041EB0A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4487482"/>
              </p:ext>
            </p:extLst>
          </p:nvPr>
        </p:nvGraphicFramePr>
        <p:xfrm>
          <a:off x="457200" y="971550"/>
          <a:ext cx="8234313" cy="24140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90114">
                  <a:extLst>
                    <a:ext uri="{9D8B030D-6E8A-4147-A177-3AD203B41FA5}">
                      <a16:colId xmlns:a16="http://schemas.microsoft.com/office/drawing/2014/main" val="3118954015"/>
                    </a:ext>
                  </a:extLst>
                </a:gridCol>
                <a:gridCol w="2039015">
                  <a:extLst>
                    <a:ext uri="{9D8B030D-6E8A-4147-A177-3AD203B41FA5}">
                      <a16:colId xmlns:a16="http://schemas.microsoft.com/office/drawing/2014/main" val="3422111849"/>
                    </a:ext>
                  </a:extLst>
                </a:gridCol>
                <a:gridCol w="2083554">
                  <a:extLst>
                    <a:ext uri="{9D8B030D-6E8A-4147-A177-3AD203B41FA5}">
                      <a16:colId xmlns:a16="http://schemas.microsoft.com/office/drawing/2014/main" val="354133113"/>
                    </a:ext>
                  </a:extLst>
                </a:gridCol>
                <a:gridCol w="1921630">
                  <a:extLst>
                    <a:ext uri="{9D8B030D-6E8A-4147-A177-3AD203B41FA5}">
                      <a16:colId xmlns:a16="http://schemas.microsoft.com/office/drawing/2014/main" val="3754897842"/>
                    </a:ext>
                  </a:extLst>
                </a:gridCol>
              </a:tblGrid>
              <a:tr h="356493"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Paper Title, Author and Publication</a:t>
                      </a:r>
                    </a:p>
                  </a:txBody>
                  <a:tcPr marT="91440" marB="91440" anchor="ctr"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Objective</a:t>
                      </a:r>
                    </a:p>
                  </a:txBody>
                  <a:tcPr marT="91440" marB="91440" anchor="ctr"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Methodology Used</a:t>
                      </a:r>
                    </a:p>
                  </a:txBody>
                  <a:tcPr marT="91440" marB="91440" anchor="ctr">
                    <a:solidFill>
                      <a:srgbClr val="A86600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t" latinLnBrk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Cambria" panose="02040503050406030204" pitchFamily="18" charset="0"/>
                        </a:rPr>
                        <a:t>Result</a:t>
                      </a:r>
                    </a:p>
                  </a:txBody>
                  <a:tcPr marT="91440" marB="91440" anchor="ctr">
                    <a:solidFill>
                      <a:srgbClr val="A866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928647"/>
                  </a:ext>
                </a:extLst>
              </a:tr>
              <a:tr h="1865447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Multimodal Student Engagement Recognition in Prosocial Games, </a:t>
                      </a:r>
                      <a:endParaRPr lang="en-US" sz="1100" dirty="0">
                        <a:latin typeface="+mn-lt"/>
                      </a:endParaRPr>
                    </a:p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Athanasios Psaltis, Konstantinos C. </a:t>
                      </a:r>
                      <a:r>
                        <a:rPr lang="en-US" sz="1100" b="0" i="0" u="none" strike="noStrike" noProof="0" dirty="0" err="1">
                          <a:effectLst/>
                          <a:latin typeface="+mn-lt"/>
                        </a:rPr>
                        <a:t>Apostolakis</a:t>
                      </a: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, Kosmas </a:t>
                      </a:r>
                      <a:r>
                        <a:rPr lang="en-US" sz="1100" b="0" i="0" u="none" strike="noStrike" noProof="0" dirty="0" err="1">
                          <a:effectLst/>
                          <a:latin typeface="+mn-lt"/>
                        </a:rPr>
                        <a:t>Dimitropoulos</a:t>
                      </a: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, IEEE TRANSACTIONS ON GAMES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The difficulty of detecting student interest in prosocial games through the use of engagement cues from various input modalities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 SDK’s face tracking engine was used for facial extraction and a neural network was trained to categorize emotions</a:t>
                      </a:r>
                      <a:endParaRPr lang="en-US" sz="1100" dirty="0">
                        <a:latin typeface="+mn-lt"/>
                      </a:endParaRPr>
                    </a:p>
                    <a:p>
                      <a:pPr marL="171450" lvl="0" indent="-17145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Bimodal late fusion scheme was also used to categorize emotions based on concatenation of face features and body features</a:t>
                      </a:r>
                    </a:p>
                  </a:txBody>
                  <a:tcPr marT="91440" marB="9144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b="0" i="0" u="none" strike="noStrike" noProof="0" dirty="0">
                          <a:effectLst/>
                          <a:latin typeface="+mn-lt"/>
                        </a:rPr>
                        <a:t>Classification accuracy was 85%, multimodal affective recognition is better than monomodal classifiers 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T="91440" marB="9144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505196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0AD9D76B-941E-0942-B6D3-28416D8254AC}"/>
              </a:ext>
            </a:extLst>
          </p:cNvPr>
          <p:cNvGrpSpPr/>
          <p:nvPr/>
        </p:nvGrpSpPr>
        <p:grpSpPr>
          <a:xfrm>
            <a:off x="431592" y="3572723"/>
            <a:ext cx="8208705" cy="1337201"/>
            <a:chOff x="457200" y="3492331"/>
            <a:chExt cx="8208705" cy="1337201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E49526-C4A0-A442-9AD2-F3F4AEDB654C}"/>
                </a:ext>
              </a:extLst>
            </p:cNvPr>
            <p:cNvSpPr/>
            <p:nvPr/>
          </p:nvSpPr>
          <p:spPr>
            <a:xfrm>
              <a:off x="487364" y="3619932"/>
              <a:ext cx="8178541" cy="1209600"/>
            </a:xfrm>
            <a:prstGeom prst="rect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rgbClr r="0" g="0" b="0"/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1" name="Google Shape;121;p19"/>
            <p:cNvSpPr txBox="1"/>
            <p:nvPr/>
          </p:nvSpPr>
          <p:spPr>
            <a:xfrm>
              <a:off x="487364" y="3492331"/>
              <a:ext cx="8178541" cy="400079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en" b="1" dirty="0">
                  <a:solidFill>
                    <a:schemeClr val="bg1"/>
                  </a:solidFill>
                  <a:latin typeface="Cambria"/>
                  <a:ea typeface="Cambria"/>
                  <a:cs typeface="Cambria"/>
                  <a:sym typeface="Cambria"/>
                </a:rPr>
                <a:t>Comparison of Papers</a:t>
              </a:r>
              <a:endParaRPr lang="en-US" b="1" dirty="0">
                <a:solidFill>
                  <a:schemeClr val="bg1"/>
                </a:solidFill>
                <a:latin typeface="Cambria"/>
                <a:ea typeface="Cambria"/>
                <a:cs typeface="Cambria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B85EEF-9E49-4871-A291-68E5611A52E5}"/>
                </a:ext>
              </a:extLst>
            </p:cNvPr>
            <p:cNvSpPr txBox="1"/>
            <p:nvPr/>
          </p:nvSpPr>
          <p:spPr>
            <a:xfrm>
              <a:off x="457200" y="3988493"/>
              <a:ext cx="8178541" cy="64633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>
                <a:buChar char="•"/>
              </a:pPr>
              <a:r>
                <a:rPr lang="en-US" sz="1200" kern="1200" dirty="0">
                  <a:latin typeface="+mn-lt"/>
                  <a:ea typeface="+mn-ea"/>
                </a:rPr>
                <a:t>Deep neural networks outperform SVM models in recognizing emotions in terms of accuracy </a:t>
              </a:r>
              <a:endParaRPr lang="en-US" sz="1200" dirty="0">
                <a:solidFill>
                  <a:schemeClr val="tx1"/>
                </a:solidFill>
                <a:latin typeface="+mn-lt"/>
                <a:ea typeface="+mn-ea"/>
              </a:endParaRPr>
            </a:p>
            <a:p>
              <a:pPr marL="171450" indent="-171450">
                <a:buChar char="•"/>
              </a:pPr>
              <a:r>
                <a:rPr lang="en-US" sz="1200" kern="1200" dirty="0">
                  <a:latin typeface="+mn-lt"/>
                  <a:ea typeface="Calibri"/>
                </a:rPr>
                <a:t>Deep Neural Networks are better in generalizing new images </a:t>
              </a:r>
              <a:endParaRPr lang="en-US" sz="1200" kern="1200" dirty="0">
                <a:solidFill>
                  <a:schemeClr val="tx1"/>
                </a:solidFill>
                <a:latin typeface="+mn-lt"/>
                <a:ea typeface="Calibri"/>
                <a:cs typeface="Calibri"/>
              </a:endParaRPr>
            </a:p>
            <a:p>
              <a:pPr marL="171450" indent="-171450">
                <a:buChar char="•"/>
              </a:pPr>
              <a:r>
                <a:rPr lang="en-US" sz="1200" kern="1200" dirty="0">
                  <a:latin typeface="+mn-lt"/>
                  <a:ea typeface="Calibri"/>
                </a:rPr>
                <a:t>Multiple layers of convolution filters along with pooling layers had yielded greater accuracy</a:t>
              </a:r>
              <a:endParaRPr lang="en-US" sz="1200" kern="1200" dirty="0">
                <a:solidFill>
                  <a:schemeClr val="tx1"/>
                </a:solidFill>
                <a:latin typeface="+mn-lt"/>
                <a:ea typeface="Calibri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09F71F3-BE13-FF46-9831-6CA73A6354C7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Literature Survey</a:t>
            </a:r>
          </a:p>
        </p:txBody>
      </p:sp>
      <p:pic>
        <p:nvPicPr>
          <p:cNvPr id="10" name="Picture 12" descr="Books with solid fill">
            <a:extLst>
              <a:ext uri="{FF2B5EF4-FFF2-40B4-BE49-F238E27FC236}">
                <a16:creationId xmlns:a16="http://schemas.microsoft.com/office/drawing/2014/main" id="{4C0D1ADD-0F55-7240-96CF-8B5D8B8C6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9496" y="233576"/>
            <a:ext cx="495701" cy="4957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2" descr="Daily calendar with solid fill">
            <a:extLst>
              <a:ext uri="{FF2B5EF4-FFF2-40B4-BE49-F238E27FC236}">
                <a16:creationId xmlns:a16="http://schemas.microsoft.com/office/drawing/2014/main" id="{5E9EF8AA-A222-6C4B-BE28-5E5B59766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9496" y="233576"/>
            <a:ext cx="495701" cy="495701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E9055C6C-3BB4-3640-A8C9-5095D16D77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7414" y="-436624"/>
            <a:ext cx="8829685" cy="43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EF93E00-54CC-3945-98C2-CC21DC61FEB0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Project Management</a:t>
            </a:r>
            <a:endParaRPr lang="en-US" sz="2600" b="1" kern="1200" dirty="0">
              <a:solidFill>
                <a:schemeClr val="accent2">
                  <a:lumMod val="50000"/>
                </a:schemeClr>
              </a:solidFill>
              <a:latin typeface="Cambria"/>
              <a:ea typeface="Cambri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63998C-CD0B-B747-84DC-79D3EE2CFAEE}"/>
              </a:ext>
            </a:extLst>
          </p:cNvPr>
          <p:cNvSpPr txBox="1"/>
          <p:nvPr/>
        </p:nvSpPr>
        <p:spPr>
          <a:xfrm>
            <a:off x="389496" y="847725"/>
            <a:ext cx="831635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kern="1200">
                <a:solidFill>
                  <a:schemeClr val="tx1"/>
                </a:solidFill>
                <a:latin typeface="+mn-lt"/>
                <a:ea typeface="Calibri"/>
              </a:rPr>
              <a:t>We created a Trello Board to follow Agile Methodology and keep track of task progress</a:t>
            </a:r>
            <a:endParaRPr lang="en-US" sz="1200" kern="1200" dirty="0">
              <a:solidFill>
                <a:schemeClr val="tx1"/>
              </a:solidFill>
              <a:latin typeface="+mn-lt"/>
              <a:ea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E5D7DD-A190-564F-82F6-E70AAD5B24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027" y="1128355"/>
            <a:ext cx="6836229" cy="378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70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E3B37B34-ED43-8F28-ACE2-E620C8230C51}"/>
              </a:ext>
            </a:extLst>
          </p:cNvPr>
          <p:cNvSpPr txBox="1"/>
          <p:nvPr/>
        </p:nvSpPr>
        <p:spPr>
          <a:xfrm>
            <a:off x="539218" y="918440"/>
            <a:ext cx="8041366" cy="307777"/>
          </a:xfrm>
          <a:prstGeom prst="rect">
            <a:avLst/>
          </a:prstGeom>
          <a:solidFill>
            <a:srgbClr val="A866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/>
            <a:r>
              <a:rPr lang="en" b="1" dirty="0">
                <a:solidFill>
                  <a:schemeClr val="bg1"/>
                </a:solidFill>
                <a:latin typeface="Cambria" panose="02040503050406030204" pitchFamily="18" charset="0"/>
              </a:rPr>
              <a:t>Sourcing data from US Drought Monitor</a:t>
            </a:r>
            <a:endParaRPr lang="en-US" b="1" dirty="0">
              <a:solidFill>
                <a:schemeClr val="bg1"/>
              </a:solidFill>
              <a:latin typeface="Cambria" panose="020405030504060302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7B187-94EC-183C-E037-B70D4B1FC948}"/>
              </a:ext>
            </a:extLst>
          </p:cNvPr>
          <p:cNvSpPr txBox="1"/>
          <p:nvPr/>
        </p:nvSpPr>
        <p:spPr>
          <a:xfrm>
            <a:off x="539218" y="1329655"/>
            <a:ext cx="8041366" cy="1115690"/>
          </a:xfrm>
          <a:prstGeom prst="rect">
            <a:avLst/>
          </a:prstGeom>
          <a:noFill/>
          <a:ln>
            <a:solidFill>
              <a:srgbClr val="A866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Aft>
                <a:spcPts val="900"/>
              </a:spcAft>
              <a:buChar char="•"/>
            </a:pPr>
            <a:r>
              <a:rPr lang="en-US" sz="1100" dirty="0">
                <a:latin typeface="+mn-lt"/>
              </a:rPr>
              <a:t>Meteorological data from US Drought Monitor</a:t>
            </a:r>
            <a:endParaRPr lang="en-US" sz="1100" dirty="0">
              <a:latin typeface="+mn-lt"/>
              <a:cs typeface="Calibri"/>
            </a:endParaRPr>
          </a:p>
          <a:p>
            <a:pPr marL="285750" indent="-285750">
              <a:spcAft>
                <a:spcPts val="900"/>
              </a:spcAft>
              <a:buFont typeface="Arial"/>
              <a:buChar char="•"/>
            </a:pPr>
            <a:r>
              <a:rPr lang="en-US" sz="1100" dirty="0">
                <a:latin typeface="+mn-lt"/>
              </a:rPr>
              <a:t>~10M records observed at a specific location in the US over the years</a:t>
            </a:r>
          </a:p>
          <a:p>
            <a:pPr marL="285750" indent="-285750">
              <a:spcAft>
                <a:spcPts val="900"/>
              </a:spcAft>
              <a:buFont typeface="Arial"/>
              <a:buChar char="•"/>
            </a:pPr>
            <a:r>
              <a:rPr lang="en-US" sz="1100" dirty="0">
                <a:latin typeface="+mn-lt"/>
              </a:rPr>
              <a:t>5 classes - D0 – Abnormally Dry to D4-Exceptional Drought</a:t>
            </a:r>
          </a:p>
          <a:p>
            <a:pPr marL="285750" indent="-285750">
              <a:spcAft>
                <a:spcPts val="900"/>
              </a:spcAft>
              <a:buFont typeface="Arial"/>
              <a:buChar char="•"/>
            </a:pPr>
            <a:r>
              <a:rPr lang="en-US" sz="1100" dirty="0">
                <a:latin typeface="+mn-lt"/>
              </a:rPr>
              <a:t>18 meteorological indicators as attributes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48A22-07B4-9240-3763-36C67432A1D9}"/>
              </a:ext>
            </a:extLst>
          </p:cNvPr>
          <p:cNvSpPr txBox="1"/>
          <p:nvPr/>
        </p:nvSpPr>
        <p:spPr>
          <a:xfrm>
            <a:off x="537035" y="2556871"/>
            <a:ext cx="8041366" cy="307777"/>
          </a:xfrm>
          <a:prstGeom prst="rect">
            <a:avLst/>
          </a:prstGeom>
          <a:solidFill>
            <a:srgbClr val="A8660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ambria" panose="02040503050406030204" pitchFamily="18" charset="0"/>
              </a:rPr>
              <a:t>Samples of Raw Data</a:t>
            </a:r>
            <a:endParaRPr lang="en-US" dirty="0">
              <a:solidFill>
                <a:schemeClr val="bg1"/>
              </a:solidFill>
              <a:latin typeface="Cambria" panose="02040503050406030204" pitchFamily="18" charset="0"/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535209-AD2A-6F41-A4E8-CE2D498B250E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Data Collection</a:t>
            </a:r>
          </a:p>
        </p:txBody>
      </p:sp>
      <p:pic>
        <p:nvPicPr>
          <p:cNvPr id="12" name="Picture 12" descr="Online meeting with solid fill">
            <a:extLst>
              <a:ext uri="{FF2B5EF4-FFF2-40B4-BE49-F238E27FC236}">
                <a16:creationId xmlns:a16="http://schemas.microsoft.com/office/drawing/2014/main" id="{C4F6B9F5-B9DE-6441-B0A3-F56C044E2A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89496" y="233576"/>
            <a:ext cx="495701" cy="495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1F741C-4816-7F47-B0EC-4E63955E46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18" y="3028950"/>
            <a:ext cx="8041366" cy="188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74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3E66051-7794-FD45-41F2-24202FEBFF64}"/>
              </a:ext>
            </a:extLst>
          </p:cNvPr>
          <p:cNvGrpSpPr/>
          <p:nvPr/>
        </p:nvGrpSpPr>
        <p:grpSpPr>
          <a:xfrm>
            <a:off x="590033" y="1475632"/>
            <a:ext cx="2446543" cy="1194601"/>
            <a:chOff x="539216" y="1069272"/>
            <a:chExt cx="2446543" cy="119460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5FD784B-881A-239D-CA95-1B578B605022}"/>
                </a:ext>
              </a:extLst>
            </p:cNvPr>
            <p:cNvSpPr txBox="1"/>
            <p:nvPr/>
          </p:nvSpPr>
          <p:spPr>
            <a:xfrm>
              <a:off x="539218" y="1069272"/>
              <a:ext cx="2446541" cy="3077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Removing Missing Values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6F545AB-32E7-CB06-F468-B0602F68E524}"/>
                </a:ext>
              </a:extLst>
            </p:cNvPr>
            <p:cNvSpPr txBox="1"/>
            <p:nvPr/>
          </p:nvSpPr>
          <p:spPr>
            <a:xfrm>
              <a:off x="539216" y="1379015"/>
              <a:ext cx="2446541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Meteorological data is collected daily, but the drought scores were updated weekly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~2.7 Million records remain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474606-0AE2-0F97-0D9A-C21CB15994DD}"/>
              </a:ext>
            </a:extLst>
          </p:cNvPr>
          <p:cNvGrpSpPr/>
          <p:nvPr/>
        </p:nvGrpSpPr>
        <p:grpSpPr>
          <a:xfrm>
            <a:off x="3342830" y="1475632"/>
            <a:ext cx="2446543" cy="1194601"/>
            <a:chOff x="539216" y="1069272"/>
            <a:chExt cx="2446543" cy="119460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3887E6-DAE8-5E9D-402A-E55C9AF976F1}"/>
                </a:ext>
              </a:extLst>
            </p:cNvPr>
            <p:cNvSpPr txBox="1"/>
            <p:nvPr/>
          </p:nvSpPr>
          <p:spPr>
            <a:xfrm>
              <a:off x="539218" y="1069272"/>
              <a:ext cx="2446541" cy="307777"/>
            </a:xfrm>
            <a:prstGeom prst="rect">
              <a:avLst/>
            </a:prstGeom>
            <a:solidFill>
              <a:srgbClr val="A86600">
                <a:alpha val="92000"/>
              </a:srgb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Outlier Handling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7EB9320-6C3A-D08E-B0F4-5F227B0DB1E9}"/>
                </a:ext>
              </a:extLst>
            </p:cNvPr>
            <p:cNvSpPr txBox="1"/>
            <p:nvPr/>
          </p:nvSpPr>
          <p:spPr>
            <a:xfrm>
              <a:off x="539216" y="1379015"/>
              <a:ext cx="2446541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Font typeface="Arial"/>
                <a:buChar char="•"/>
              </a:pPr>
              <a:r>
                <a:rPr lang="en-US" sz="1100" dirty="0"/>
                <a:t>Values beyond the standard outlier limit (Mean(x)±3(Std(x))) were removed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~2.5M records remain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1B92BE8-DFED-C6D4-C509-6FB8AE3427D0}"/>
              </a:ext>
            </a:extLst>
          </p:cNvPr>
          <p:cNvGrpSpPr/>
          <p:nvPr/>
        </p:nvGrpSpPr>
        <p:grpSpPr>
          <a:xfrm>
            <a:off x="3342829" y="3150868"/>
            <a:ext cx="2446542" cy="1194601"/>
            <a:chOff x="539216" y="1069272"/>
            <a:chExt cx="2446542" cy="11946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B0F49A-A096-A7DF-80E3-B924625C6BF3}"/>
                </a:ext>
              </a:extLst>
            </p:cNvPr>
            <p:cNvSpPr txBox="1"/>
            <p:nvPr/>
          </p:nvSpPr>
          <p:spPr>
            <a:xfrm>
              <a:off x="539218" y="1069272"/>
              <a:ext cx="2446540" cy="3077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Handling Class Imbalance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145C2EE-98B8-D5B2-908C-917CF330CC6E}"/>
                </a:ext>
              </a:extLst>
            </p:cNvPr>
            <p:cNvSpPr txBox="1"/>
            <p:nvPr/>
          </p:nvSpPr>
          <p:spPr>
            <a:xfrm>
              <a:off x="539216" y="1379015"/>
              <a:ext cx="2446541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Font typeface="Arial,Sans-Serif"/>
                <a:buChar char="•"/>
              </a:pPr>
              <a:r>
                <a:rPr lang="en-US" sz="1100" dirty="0"/>
                <a:t>60% of the total records correspond to class D0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 err="1"/>
                <a:t>Upsampling</a:t>
              </a:r>
              <a:r>
                <a:rPr lang="en-US" sz="1100" dirty="0"/>
                <a:t> using SMOTE, </a:t>
              </a:r>
              <a:r>
                <a:rPr lang="en-US" sz="1100" dirty="0" err="1"/>
                <a:t>downsampling</a:t>
              </a:r>
              <a:r>
                <a:rPr lang="en-US" sz="1100" dirty="0"/>
                <a:t> using Near Miss 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904FACA-5851-6322-97AE-12F2DAE23876}"/>
              </a:ext>
            </a:extLst>
          </p:cNvPr>
          <p:cNvGrpSpPr/>
          <p:nvPr/>
        </p:nvGrpSpPr>
        <p:grpSpPr>
          <a:xfrm>
            <a:off x="590032" y="3150868"/>
            <a:ext cx="2446543" cy="1194601"/>
            <a:chOff x="539216" y="1069272"/>
            <a:chExt cx="2446543" cy="11946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4BC984-630A-88EA-D0B3-CD73139D9D90}"/>
                </a:ext>
              </a:extLst>
            </p:cNvPr>
            <p:cNvSpPr txBox="1"/>
            <p:nvPr/>
          </p:nvSpPr>
          <p:spPr>
            <a:xfrm>
              <a:off x="539218" y="1069272"/>
              <a:ext cx="2446541" cy="307777"/>
            </a:xfrm>
            <a:prstGeom prst="rect">
              <a:avLst/>
            </a:prstGeom>
            <a:solidFill>
              <a:srgbClr val="A86600"/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Feature Selection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5F571D-C802-C494-07EC-A88FE27EA015}"/>
                </a:ext>
              </a:extLst>
            </p:cNvPr>
            <p:cNvSpPr txBox="1"/>
            <p:nvPr/>
          </p:nvSpPr>
          <p:spPr>
            <a:xfrm>
              <a:off x="539216" y="1379015"/>
              <a:ext cx="2446541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Recursive Feature Elimination technique using Random Forest Algorithm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15 best attributes are selected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2869099-A657-F099-D992-5F108E974DFB}"/>
              </a:ext>
            </a:extLst>
          </p:cNvPr>
          <p:cNvGrpSpPr/>
          <p:nvPr/>
        </p:nvGrpSpPr>
        <p:grpSpPr>
          <a:xfrm>
            <a:off x="6017101" y="1475632"/>
            <a:ext cx="2446543" cy="1194601"/>
            <a:chOff x="260010" y="1069272"/>
            <a:chExt cx="2446543" cy="11946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25778C-B09A-BD3D-1D39-8CD9B429DCD7}"/>
                </a:ext>
              </a:extLst>
            </p:cNvPr>
            <p:cNvSpPr txBox="1"/>
            <p:nvPr/>
          </p:nvSpPr>
          <p:spPr>
            <a:xfrm>
              <a:off x="260012" y="1069272"/>
              <a:ext cx="2446541" cy="307777"/>
            </a:xfrm>
            <a:prstGeom prst="rect">
              <a:avLst/>
            </a:prstGeom>
            <a:solidFill>
              <a:schemeClr val="accent2">
                <a:lumMod val="50000"/>
              </a:schemeClr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Data Reformatting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56B0ED-7950-45B9-5DDD-9CE8FFD3EA37}"/>
                </a:ext>
              </a:extLst>
            </p:cNvPr>
            <p:cNvSpPr txBox="1"/>
            <p:nvPr/>
          </p:nvSpPr>
          <p:spPr>
            <a:xfrm>
              <a:off x="260010" y="1379015"/>
              <a:ext cx="2446540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Encoding categorical variables into numerical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Splitting Date into Day, Month and Year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BD27D8D-9127-F8EC-0804-C6621115EB8B}"/>
              </a:ext>
            </a:extLst>
          </p:cNvPr>
          <p:cNvGrpSpPr/>
          <p:nvPr/>
        </p:nvGrpSpPr>
        <p:grpSpPr>
          <a:xfrm>
            <a:off x="6017100" y="3134382"/>
            <a:ext cx="2446541" cy="1194601"/>
            <a:chOff x="260012" y="1069272"/>
            <a:chExt cx="2446541" cy="119460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BA3638-83A9-3E28-0B28-8CCA8B4DEF19}"/>
                </a:ext>
              </a:extLst>
            </p:cNvPr>
            <p:cNvSpPr txBox="1"/>
            <p:nvPr/>
          </p:nvSpPr>
          <p:spPr>
            <a:xfrm>
              <a:off x="260012" y="1069272"/>
              <a:ext cx="2446541" cy="307777"/>
            </a:xfrm>
            <a:prstGeom prst="rect">
              <a:avLst/>
            </a:prstGeom>
            <a:solidFill>
              <a:srgbClr val="A86600"/>
            </a:solidFill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Cambria" panose="02040503050406030204" pitchFamily="18" charset="0"/>
                </a:rPr>
                <a:t>Dimensionality Reduction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4FC171-7C41-BAE3-6A5D-AC25B00C0A65}"/>
                </a:ext>
              </a:extLst>
            </p:cNvPr>
            <p:cNvSpPr txBox="1"/>
            <p:nvPr/>
          </p:nvSpPr>
          <p:spPr>
            <a:xfrm>
              <a:off x="264373" y="1379015"/>
              <a:ext cx="2442178" cy="88485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Linear methods – Principal Component Analysis and Linear Discriminant Analysis</a:t>
              </a:r>
            </a:p>
            <a:p>
              <a:pPr marL="285750" indent="-285750">
                <a:spcAft>
                  <a:spcPts val="900"/>
                </a:spcAft>
                <a:buChar char="•"/>
              </a:pPr>
              <a:r>
                <a:rPr lang="en-US" sz="1100" dirty="0"/>
                <a:t>Kernel PCA – a challenge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ED83DCE-1F72-4D4E-9872-07C46055A67D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Data Pre-Processing</a:t>
            </a:r>
          </a:p>
        </p:txBody>
      </p:sp>
      <p:pic>
        <p:nvPicPr>
          <p:cNvPr id="26" name="Picture 12" descr="Statistics outline">
            <a:extLst>
              <a:ext uri="{FF2B5EF4-FFF2-40B4-BE49-F238E27FC236}">
                <a16:creationId xmlns:a16="http://schemas.microsoft.com/office/drawing/2014/main" id="{327F0CC5-D452-B24A-971E-51AED9012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4912" y="233576"/>
            <a:ext cx="495701" cy="49570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810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D49AE7-2B8E-AA4A-8227-5FFABDB35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6" y="850035"/>
            <a:ext cx="2172707" cy="2986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1920D-E8F9-1D4F-AF02-5BDEB94FA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8314" y="800573"/>
            <a:ext cx="2050142" cy="1542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E397C9-D9D7-3C48-9441-F766EEA20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8314" y="2388063"/>
            <a:ext cx="2050142" cy="15427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E1EE0D-CEE1-B645-A82F-B08E55F1D9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7539" y="2986148"/>
            <a:ext cx="2906990" cy="20058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AA01873-5333-254F-A5E4-FB60C81F61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0375" y="955407"/>
            <a:ext cx="4041318" cy="1879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36D53E-EB20-EB45-AB65-D216B50309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777" y="3825053"/>
            <a:ext cx="3239319" cy="1295727"/>
          </a:xfrm>
          <a:prstGeom prst="rect">
            <a:avLst/>
          </a:prstGeom>
        </p:spPr>
      </p:pic>
      <p:pic>
        <p:nvPicPr>
          <p:cNvPr id="26" name="Picture 12" descr="Research with solid fill">
            <a:extLst>
              <a:ext uri="{FF2B5EF4-FFF2-40B4-BE49-F238E27FC236}">
                <a16:creationId xmlns:a16="http://schemas.microsoft.com/office/drawing/2014/main" id="{327F0CC5-D452-B24A-971E-51AED90125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64912" y="233576"/>
            <a:ext cx="495701" cy="4957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C017599-DE90-5645-8B71-BF418B0088FD}"/>
              </a:ext>
            </a:extLst>
          </p:cNvPr>
          <p:cNvSpPr txBox="1"/>
          <p:nvPr/>
        </p:nvSpPr>
        <p:spPr>
          <a:xfrm>
            <a:off x="923828" y="231482"/>
            <a:ext cx="753981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00" b="1" kern="1200" dirty="0">
                <a:solidFill>
                  <a:schemeClr val="accent2">
                    <a:lumMod val="50000"/>
                  </a:schemeClr>
                </a:solidFill>
                <a:latin typeface="Cambria"/>
                <a:ea typeface="Cambria"/>
              </a:rPr>
              <a:t>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4172743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DF0838F1586C45BD5DBD8AB981B471" ma:contentTypeVersion="7" ma:contentTypeDescription="Create a new document." ma:contentTypeScope="" ma:versionID="eb34b157e3f6f10d22aeb597d668a63b">
  <xsd:schema xmlns:xsd="http://www.w3.org/2001/XMLSchema" xmlns:xs="http://www.w3.org/2001/XMLSchema" xmlns:p="http://schemas.microsoft.com/office/2006/metadata/properties" xmlns:ns3="dbd6023e-f55a-4178-9c6c-690569c521cc" xmlns:ns4="98903be5-5301-4c6d-9878-b9cda5f5bd38" targetNamespace="http://schemas.microsoft.com/office/2006/metadata/properties" ma:root="true" ma:fieldsID="d3fedcf901590167760d18f4aa47d6a8" ns3:_="" ns4:_="">
    <xsd:import namespace="dbd6023e-f55a-4178-9c6c-690569c521cc"/>
    <xsd:import namespace="98903be5-5301-4c6d-9878-b9cda5f5bd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d6023e-f55a-4178-9c6c-690569c521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03be5-5301-4c6d-9878-b9cda5f5bd38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F5371F1-D805-46F9-8F49-8512262D516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ECD531-D32D-4A6B-BBFD-A871FE1BFB9E}">
  <ds:schemaRefs>
    <ds:schemaRef ds:uri="98903be5-5301-4c6d-9878-b9cda5f5bd38"/>
    <ds:schemaRef ds:uri="dbd6023e-f55a-4178-9c6c-690569c521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573809D-00A9-4AF4-B722-C815D73A4E43}">
  <ds:schemaRefs>
    <ds:schemaRef ds:uri="98903be5-5301-4c6d-9878-b9cda5f5bd38"/>
    <ds:schemaRef ds:uri="dbd6023e-f55a-4178-9c6c-690569c521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1553</TotalTime>
  <Words>1267</Words>
  <Application>Microsoft Macintosh PowerPoint</Application>
  <PresentationFormat>On-screen Show (16:9)</PresentationFormat>
  <Paragraphs>241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Lato</vt:lpstr>
      <vt:lpstr>Helvetica Neue</vt:lpstr>
      <vt:lpstr>Cambria</vt:lpstr>
      <vt:lpstr>Arial,Sans-Serif</vt:lpstr>
      <vt:lpstr>Calibri</vt:lpstr>
      <vt:lpstr>Arial</vt:lpstr>
      <vt:lpstr>Calibri Light</vt:lpstr>
      <vt:lpstr>Office Theme</vt:lpstr>
      <vt:lpstr>Predicting Droughts using Weather &amp; Soil Data</vt:lpstr>
      <vt:lpstr>Project Background</vt:lpstr>
      <vt:lpstr>Executive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Engagement Recognition Using Video-Based Expression Tracking</dc:title>
  <cp:lastModifiedBy>Akshaya Srinivasan</cp:lastModifiedBy>
  <cp:revision>42</cp:revision>
  <dcterms:modified xsi:type="dcterms:W3CDTF">2022-05-09T18:56:36Z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0x010100C6DF0838F1586C45BD5DBD8AB981B471</vt:lpwstr>
  </property>
</Properties>
</file>